
<file path=META-INF/manifest.xml><?xml version="1.0" encoding="utf-8"?>
<manifest:manifest xmlns:manifest="urn:oasis:names:tc:opendocument:xmlns:manifest:1.0" xmlns:loext="urn:org:documentfoundation:names:experimental:office:xmlns:loext:1.0" manifest:version="1.2">
  <manifest:file-entry manifest:full-path="/" manifest:version="1.2" manifest:media-type="application/vnd.oasis.opendocument.presentation"/>
  <manifest:file-entry manifest:full-path="Thumbnails/thumbnail.png" manifest:media-type="image/png"/>
  <manifest:file-entry manifest:full-path="styles.xml" manifest:media-type="text/xml"/>
  <manifest:file-entry manifest:full-path="Configurations2/" manifest:media-type="application/vnd.sun.xml.ui.configuration"/>
  <manifest:file-entry manifest:full-path="Pictures/100002010000077E0000002D25D889414E6E218B.png" manifest:media-type="image/png"/>
  <manifest:file-entry manifest:full-path="Pictures/1000020100000444000002876F61D51846F8E43A.png" manifest:media-type="image/png"/>
  <manifest:file-entry manifest:full-path="Pictures/100002010000039B000003DAE9C861D66A9DA2DE.png" manifest:media-type="image/png"/>
  <manifest:file-entry manifest:full-path="Pictures/100002010000019F0000020758BF726FC10D3C9B.png" manifest:media-type="image/png"/>
  <manifest:file-entry manifest:full-path="Pictures/1000020100000487000003F60439703BCE845829.png" manifest:media-type="image/png"/>
  <manifest:file-entry manifest:full-path="Pictures/10000201000003200000042410740A7A397B07C5.png" manifest:media-type="image/png"/>
  <manifest:file-entry manifest:full-path="Pictures/1000020100000302000003E1051D1E2D156C9CD9.png" manifest:media-type="image/png"/>
  <manifest:file-entry manifest:full-path="Pictures/100002010000024F000001F7DF4B3A539F171443.png" manifest:media-type="image/png"/>
  <manifest:file-entry manifest:full-path="Pictures/10000201000000D600000046B5197AAADA633B4D.png" manifest:media-type="image/png"/>
  <manifest:file-entry manifest:full-path="Pictures/100002010000043800000329990C137A1F556F3A.png" manifest:media-type="image/png"/>
  <manifest:file-entry manifest:full-path="Pictures/10000201000002B7000001A5AD7CACBB1B23586B.png" manifest:media-type="image/png"/>
  <manifest:file-entry manifest:full-path="Pictures/1000020100000382000001AB63B2A6A12FB78FBE.png" manifest:media-type="image/png"/>
  <manifest:file-entry manifest:full-path="Pictures/10000201000004B300000306870512053CBF202B.png" manifest:media-type="image/png"/>
  <manifest:file-entry manifest:full-path="Pictures/10000201000007810000042F3BEEB87857647E9C.png" manifest:media-type="image/png"/>
  <manifest:file-entry manifest:full-path="Pictures/10000201000004F1000002F4E03CCA306422D601.png" manifest:media-type="image/png"/>
  <manifest:file-entry manifest:full-path="Pictures/100002010000030A000003E291533DFE604AD044.png" manifest:media-type="image/png"/>
  <manifest:file-entry manifest:full-path="Pictures/100002010000024E000001FB7BACC91B324652A4.png" manifest:media-type="image/png"/>
  <manifest:file-entry manifest:full-path="Pictures/1000020100000301000003E508DD50FE0DF74BB3.png" manifest:media-type="image/png"/>
  <manifest:file-entry manifest:full-path="Pictures/100002010000077D0000040F0FA8BD7B520B6ED9.png" manifest:media-type="image/png"/>
  <manifest:file-entry manifest:full-path="settings.xml" manifest:media-type="text/xml"/>
  <manifest:file-entry manifest:full-path="content.xml" manifest:media-type="text/xml"/>
  <manifest:file-entry manifest:full-path="meta.xml" manifest:media-type="text/xml"/>
</manifest:manifest>
</file>

<file path=Pictures/10000201000000D600000046B5197AAADA633B4D.png>
</file>

<file path=Pictures/100002010000019F0000020758BF726FC10D3C9B.png>
</file>

<file path=Pictures/100002010000024E000001FB7BACC91B324652A4.png>
</file>

<file path=Pictures/100002010000024F000001F7DF4B3A539F171443.png>
</file>

<file path=Pictures/10000201000002B7000001A5AD7CACBB1B23586B.png>
</file>

<file path=Pictures/1000020100000301000003E508DD50FE0DF74BB3.png>
</file>

<file path=Pictures/1000020100000302000003E1051D1E2D156C9CD9.png>
</file>

<file path=Pictures/100002010000030A000003E291533DFE604AD044.png>
</file>

<file path=Pictures/10000201000003200000042410740A7A397B07C5.png>
</file>

<file path=Pictures/1000020100000382000001AB63B2A6A12FB78FBE.png>
</file>

<file path=Pictures/100002010000039B000003DAE9C861D66A9DA2DE.png>
</file>

<file path=Pictures/100002010000043800000329990C137A1F556F3A.png>
</file>

<file path=Pictures/1000020100000444000002876F61D51846F8E43A.png>
</file>

<file path=Pictures/1000020100000487000003F60439703BCE845829.png>
</file>

<file path=Pictures/10000201000004B300000306870512053CBF202B.png>
</file>

<file path=Pictures/10000201000004F1000002F4E03CCA306422D601.png>
</file>

<file path=Pictures/100002010000077D0000040F0FA8BD7B520B6ED9.png>
</file>

<file path=Pictures/100002010000077E0000002D25D889414E6E218B.png>
</file>

<file path=Pictures/10000201000007810000042F3BEEB87857647E9C.png>
</file>

<file path=Thumbnails/thumbnail.png>
</file>

<file path=content.xml><?xml version="1.0" encoding="utf-8"?>
<office:document-content xmlns:office="urn:oasis:names:tc:opendocument:xmlns:office:1.0" xmlns:style="urn:oasis:names:tc:opendocument:xmlns:style:1.0" xmlns:text="urn:oasis:names:tc:opendocument:xmlns:text:1.0" xmlns:table="urn:oasis:names:tc:opendocument:xmlns:table:1.0" xmlns:draw="urn:oasis:names:tc:opendocument:xmlns:drawing:1.0" xmlns:fo="urn:oasis:names:tc:opendocument:xmlns:xsl-fo-compatible:1.0" xmlns:xlink="http://www.w3.org/1999/xlink" xmlns:dc="http://purl.org/dc/elements/1.1/" xmlns:meta="urn:oasis:names:tc:opendocument:xmlns:meta:1.0" xmlns:number="urn:oasis:names:tc:opendocument:xmlns:datastyle:1.0" xmlns:presentation="urn:oasis:names:tc:opendocument:xmlns:presentation:1.0" xmlns:svg="urn:oasis:names:tc:opendocument:xmlns:svg-compatible:1.0" xmlns:chart="urn:oasis:names:tc:opendocument:xmlns:chart:1.0" xmlns:dr3d="urn:oasis:names:tc:opendocument:xmlns:dr3d:1.0" xmlns:math="http://www.w3.org/1998/Math/MathML" xmlns:form="urn:oasis:names:tc:opendocument:xmlns:form:1.0" xmlns:script="urn:oasis:names:tc:opendocument:xmlns:script:1.0" xmlns:ooo="http://openoffice.org/2004/office" xmlns:ooow="http://openoffice.org/2004/writer" xmlns:oooc="http://openoffice.org/2004/calc" xmlns:dom="http://www.w3.org/2001/xml-events" xmlns:xforms="http://www.w3.org/2002/xforms" xmlns:xsd="http://www.w3.org/2001/XMLSchema" xmlns:xsi="http://www.w3.org/2001/XMLSchema-instance" xmlns:smil="urn:oasis:names:tc:opendocument:xmlns:smil-compatible:1.0" xmlns:anim="urn:oasis:names:tc:opendocument:xmlns:animation:1.0" xmlns:rpt="http://openoffice.org/2005/report" xmlns:of="urn:oasis:names:tc:opendocument:xmlns:of:1.2" xmlns:xhtml="http://www.w3.org/1999/xhtml" xmlns:grddl="http://www.w3.org/2003/g/data-view#" xmlns:officeooo="http://openoffice.org/2009/office" xmlns:tableooo="http://openoffice.org/2009/table" xmlns:drawooo="http://openoffice.org/2010/draw" xmlns:calcext="urn:org:documentfoundation:names:experimental:calc:xmlns:calcext:1.0" xmlns:loext="urn:org:documentfoundation:names:experimental:office:xmlns:loext:1.0" xmlns:field="urn:openoffice:names:experimental:ooo-ms-interop:xmlns:field:1.0" xmlns:formx="urn:openoffice:names:experimental:ooxml-odf-interop:xmlns:form:1.0" xmlns:css3t="http://www.w3.org/TR/css3-text/" office:version="1.2">
  <office:scripts/>
  <office:font-face-decls>
    <style:font-face style:name="Arial" svg:font-family="Arial"/>
    <style:font-face style:name="Microsoft YaHei UI" svg:font-family="'Microsoft YaHei UI'"/>
    <style:font-face style:name="Likhan" svg:font-family="Likhan" style:font-pitch="variable"/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automatic-styles>
    <style:style style:name="dp1" style:family="drawing-page">
      <style:drawing-page-properties presentation:background-visible="true" presentation:background-objects-visible="true" presentation:display-footer="false" presentation:display-page-number="false" presentation:display-date-time="false"/>
    </style:style>
    <style:style style:name="dp2" style:family="drawing-page">
      <style:drawing-page-properties presentation:display-header="false" presentation:display-footer="false" presentation:display-page-number="false" presentation:display-date-time="false"/>
    </style:style>
    <style:style style:name="dp3" style:family="drawing-page">
      <style:drawing-page-properties presentation:display-header="true" presentation:display-footer="true" presentation:display-page-number="false" presentation:display-date-time="true"/>
    </style:style>
    <style:style style:name="gr1" style:family="graphic" style:parent-style-name="standard" style:list-style-name="L4">
      <style:graphic-properties draw:stroke="none" svg:stroke-width="0cm" draw:fill="none" draw:textarea-vertical-align="middle" draw:auto-grow-height="false" draw:fit-to-size="shrink-to-fit" style:shrink-to-fit="true" fo:min-height="0cm" fo:min-width="0cm" fo:padding-top="0.125cm" fo:padding-bottom="0.125cm" fo:padding-left="0.25cm" fo:padding-right="0.25cm" fo:wrap-option="wrap"/>
    </style:style>
    <style:style style:name="gr2" style:family="graphic" style:parent-style-name="standard" style:list-style-name="L4">
      <style:graphic-properties draw:stroke="none" svg:stroke-width="0cm" draw:fill="none" draw:textarea-vertical-align="top" draw:auto-grow-height="false" draw:fit-to-size="shrink-to-fit" style:shrink-to-fit="true" fo:min-height="0cm" fo:min-width="0cm" fo:padding-top="0.125cm" fo:padding-bottom="0.125cm" fo:padding-left="0.25cm" fo:padding-right="0.25cm" fo:wrap-option="wrap"/>
    </style:style>
    <style:style style:name="gr3" style:family="graphic" style:parent-style-name="Object_20_with_20_no_20_fill_20_and_20_no_20_line">
      <style:graphic-properties draw:stroke="none" svg:stroke-width="0cm" draw:fill="none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cm, 0cm, 0cm, 0cm)" draw:image-opacity="100%" style:mirror="none"/>
    </style:style>
    <style:style style:name="gr4" style:family="graphic">
      <style:graphic-properties style:protect="size"/>
    </style:style>
    <style:style style:name="gr5" style:family="graphic" style:parent-style-name="standard">
      <style:graphic-properties draw:stroke="none" svg:stroke-width="0cm" draw:fill="none" draw:textarea-vertical-align="bottom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6" style:family="graphic" style:parent-style-name="standard" style:list-style-name="L5">
      <style:graphic-properties draw:stroke="none" svg:stroke-width="0cm" draw:fill="none" draw:textarea-vertical-align="bottom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7" style:family="graphic" style:parent-style-name="standard" style:list-style-name="L2">
      <style:graphic-properties draw:stroke="none" svg:stroke-width="0cm" draw:fill="none" draw:textarea-vertical-align="top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8" style:family="graphic" style:parent-style-name="Object_20_with_20_no_20_fill_20_and_20_no_20_line">
      <style:graphic-properties draw:stroke="none" draw:fill="none" draw:textarea-vertical-align="middle" draw:color-mode="standard" draw:luminance="0%" draw:contrast="0%" draw:gamma="100%" draw:red="0%" draw:green="0%" draw:blue="0%" fo:clip="rect(0cm, 0cm, 0cm, 0cm)" draw:image-opacity="100%" style:mirror="none"/>
    </style:style>
    <style:style style:name="gr9" style:family="graphic" style:parent-style-name="standard">
      <style:graphic-properties draw:stroke="none" draw:fill="none" fo:min-height="0.51cm"/>
    </style:style>
    <style:style style:name="gr10" style:family="graphic" style:parent-style-name="standard">
      <style:graphic-properties draw:stroke="none" svg:stroke-color="#000000" draw:fill="none" draw:fill-color="#ffffff" draw:auto-grow-height="true" draw:auto-grow-width="false" fo:max-height="0cm" fo:min-height="0.712cm"/>
    </style:style>
    <style:style style:name="gr11" style:family="graphic" style:parent-style-name="standard">
      <style:graphic-properties draw:stroke="none" draw:fill="none" fo:min-height="0.904cm"/>
    </style:style>
    <style:style style:name="gr12" style:family="graphic" style:parent-style-name="standard">
      <style:graphic-properties draw:stroke="none" svg:stroke-color="#000000" draw:fill="none" draw:fill-color="#ffffff" draw:textarea-horizontal-align="left" draw:auto-grow-height="true" draw:auto-grow-width="true" fo:min-height="0.712cm" fo:min-width="1.551cm"/>
    </style:style>
    <style:style style:name="gr13" style:family="graphic" style:parent-style-name="standard">
      <style:graphic-properties draw:stroke="none" svg:stroke-color="#000000" draw:fill="none" draw:fill-color="#ffffff" draw:auto-grow-height="true" draw:auto-grow-width="false" fo:max-height="0cm" fo:min-height="6.018cm"/>
    </style:style>
    <style:style style:name="gr14" style:family="graphic" style:parent-style-name="standard">
      <style:graphic-properties draw:textarea-horizontal-align="justify" draw:textarea-vertical-align="middle" draw:auto-grow-height="false" fo:min-height="2.624cm" fo:min-width="5.068cm"/>
    </style:style>
    <style:style style:name="gr15" style:family="graphic" style:parent-style-name="standard">
      <style:graphic-properties draw:textarea-horizontal-align="justify" draw:textarea-vertical-align="middle" draw:auto-grow-height="false" fo:min-height="4.576cm" fo:min-width="6.866cm"/>
    </style:style>
    <style:style style:name="gr16" style:family="graphic" style:parent-style-name="standard">
      <style:graphic-properties draw:textarea-horizontal-align="justify" draw:textarea-vertical-align="middle" draw:auto-grow-height="false" fo:min-height="4.548cm" fo:min-width="6.866cm"/>
    </style:style>
    <style:style style:name="gr17" style:family="graphic" style:parent-style-name="standard">
      <style:graphic-properties draw:textarea-horizontal-align="justify" draw:textarea-vertical-align="middle" draw:auto-grow-height="false" fo:min-height="4.548cm" fo:min-width="7.374cm"/>
    </style:style>
    <style:style style:name="gr18" style:family="graphic" style:parent-style-name="objectwithoutfill">
      <style:graphic-properties draw:marker-end="Arrow" draw:marker-end-width="0.3cm" draw:fill="none" draw:textarea-vertical-align="middle"/>
    </style:style>
    <style:style style:name="gr19" style:family="graphic" style:parent-style-name="Object_20_with_20_no_20_fill_20_and_20_no_20_line">
      <style:graphic-properties draw:stroke="none" draw:fill="none" draw:textarea-vertical-align="middle" draw:color-mode="standard" draw:luminance="0%" draw:contrast="0%" draw:gamma="100%" draw:red="0%" draw:green="0%" draw:blue="-2%" fo:clip="rect(0cm, 0cm, 0cm, 0cm)" draw:image-opacity="100%" style:mirror="none"/>
    </style:style>
    <style:style style:name="gr20" style:family="graphic" style:parent-style-name="standard">
      <style:graphic-properties draw:stroke="none" svg:stroke-color="#000000" draw:fill="none" draw:fill-color="#ffffff" draw:textarea-horizontal-align="left" draw:auto-grow-height="true" draw:auto-grow-width="true" fo:min-height="0.92cm" fo:min-width="2.542cm"/>
    </style:style>
    <style:style style:name="gr21" style:family="graphic" style:parent-style-name="standard">
      <style:graphic-properties draw:stroke="none" svg:stroke-color="#000000" draw:fill="none" draw:fill-color="#ffffff" draw:textarea-horizontal-align="left" draw:auto-grow-height="true" draw:auto-grow-width="true" fo:min-height="0.92cm" fo:min-width="1.837cm"/>
    </style:style>
    <style:style style:name="gr22" style:family="graphic" style:parent-style-name="standard">
      <style:graphic-properties draw:stroke="none" svg:stroke-color="#000000" draw:fill="none" draw:fill-color="#ffffff" draw:textarea-horizontal-align="left" draw:auto-grow-height="true" draw:auto-grow-width="false" fo:min-height="0.92cm" fo:min-width="0cm"/>
    </style:style>
    <style:style style:name="gr23" style:family="graphic" style:parent-style-name="standard">
      <style:graphic-properties draw:stroke="none" svg:stroke-color="#000000" draw:fill="none" draw:fill-color="#ffffff" draw:textarea-horizontal-align="left" draw:auto-grow-height="true" draw:auto-grow-width="true" fo:min-height="0.712cm" fo:min-width="1.759cm"/>
    </style:style>
    <style:style style:name="gr24" style:family="graphic" style:parent-style-name="standard">
      <style:graphic-properties draw:stroke="none" svg:stroke-color="#000000" draw:fill="none" draw:fill-color="#ffffff" draw:textarea-horizontal-align="left" draw:auto-grow-height="true" draw:auto-grow-width="false" fo:min-height="11.888cm" fo:min-width="0cm"/>
    </style:style>
    <style:style style:name="gr25" style:family="graphic" style:parent-style-name="standard">
      <style:graphic-properties draw:textarea-horizontal-align="justify" draw:textarea-vertical-align="middle" draw:auto-grow-height="false" fo:min-height="13.212cm" fo:min-width="29.98cm"/>
    </style:style>
    <style:style style:name="gr26" style:family="graphic" style:parent-style-name="standard" style:list-style-name="L5">
      <style:graphic-properties draw:stroke="none" svg:stroke-width="0cm" draw:fill="none" draw:textarea-vertical-align="bottom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27" style:family="graphic" style:parent-style-name="standard" style:list-style-name="L6">
      <style:graphic-properties draw:stroke="none" svg:stroke-width="0cm" draw:fill="none" draw:textarea-vertical-align="top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28" style:family="graphic" style:parent-style-name="standard">
      <style:graphic-properties draw:stroke="none" svg:stroke-color="#000000" draw:fill="none" draw:fill-color="#ffffff" draw:textarea-horizontal-align="left" draw:auto-grow-height="true" draw:auto-grow-width="true" fo:min-height="0.92cm" fo:min-width="10.519cm"/>
    </style:style>
    <style:style style:name="gr29" style:family="graphic" style:parent-style-name="standard">
      <style:graphic-properties draw:stroke="none" svg:stroke-color="#000000" draw:fill="none" draw:fill-color="#ffffff" draw:auto-grow-height="true" draw:auto-grow-width="false" fo:max-height="0cm" fo:min-height="1.274cm"/>
    </style:style>
    <style:style style:name="gr30" style:family="graphic" style:parent-style-name="standard">
      <style:graphic-properties draw:stroke="none" svg:stroke-color="#000000" draw:fill="none" draw:fill-color="#ffffff" draw:auto-grow-height="true" draw:auto-grow-width="false" fo:max-height="0cm" fo:min-height="0.92cm"/>
    </style:style>
    <style:style style:name="gr31" style:family="graphic" style:parent-style-name="standard">
      <style:graphic-properties draw:stroke="none" svg:stroke-color="#000000" draw:fill="none" draw:fill-color="#ffffff" draw:textarea-horizontal-align="left" draw:auto-grow-height="true" draw:auto-grow-width="true" fo:min-height="0.92cm" fo:min-width="14.591cm"/>
    </style:style>
    <style:style style:name="gr32" style:family="graphic" style:parent-style-name="standard" style:list-style-name="L4">
      <style:graphic-properties draw:stroke="none" svg:stroke-width="0cm" draw:fill="none" draw:textarea-vertical-align="bottom" draw:auto-grow-height="false" draw:fit-to-size="shrink-to-fit" style:shrink-to-fit="true" fo:min-height="0cm" fo:min-width="0cm" fo:padding-top="0.125cm" fo:padding-bottom="0.125cm" fo:padding-left="0.25cm" fo:padding-right="0.25cm" fo:wrap-option="wrap"/>
    </style:style>
    <style:style style:name="pr1" style:family="presentation" style:parent-style-name="Blank_20_Slide-notes" style:list-style-name="L7">
      <style:graphic-properties draw:stroke="none" svg:stroke-width="0cm" draw:fill="none" draw:fill-color="#ffffff" draw:textarea-vertical-align="top" draw:auto-grow-height="false" draw:fit-to-size="false" style:shrink-to-fit="false" fo:min-height="11.43cm" fo:padding-top="0cm" fo:padding-bottom="0cm" fo:padding-left="0cm" fo:padding-right="0cm" fo:wrap-option="wrap"/>
    </style:style>
    <style:style style:name="pr2" style:family="presentation" style:parent-style-name="Default-notes" style:list-style-name="L7">
      <style:graphic-properties draw:stroke="none" svg:stroke-width="0cm" draw:fill="none" draw:fill-color="#ffffff" draw:textarea-vertical-align="top" draw:auto-grow-height="false" draw:fit-to-size="false" style:shrink-to-fit="false" fo:min-height="11.43cm" fo:padding-top="0cm" fo:padding-bottom="0cm" fo:padding-left="0cm" fo:padding-right="0cm" fo:wrap-option="wrap"/>
    </style:style>
    <style:style style:name="pr3" style:family="presentation" style:parent-style-name="Default-notes">
      <style:graphic-properties draw:fill-color="#ffffff" draw:auto-grow-height="true" fo:min-height="11.429cm"/>
    </style:style>
    <style:style style:name="pr4" style:family="presentation" style:parent-style-name="Default_20_1-notes">
      <style:graphic-properties draw:stroke="none" svg:stroke-width="0cm" draw:fill="none" draw:fill-color="#ffffff" draw:textarea-vertical-align="top" draw:auto-grow-height="false" draw:fit-to-size="false" style:shrink-to-fit="false" fo:min-height="11.43cm" fo:padding-top="0cm" fo:padding-bottom="0cm" fo:padding-left="0cm" fo:padding-right="0cm" fo:wrap-option="wrap"/>
    </style:style>
    <style:style style:name="P1" style:family="paragraph">
      <style:paragraph-properties fo:margin-top="0cm" fo:margin-bottom="0cm" fo:line-height="100%" fo:text-align="start"/>
    </style:style>
    <style:style style:name="P2" style:family="paragraph">
      <loext:graphic-properties draw:fill="none"/>
      <style:paragraph-properties fo:margin-top="0cm" fo:margin-bottom="0cm" fo:line-height="100%" fo:text-align="start" style:font-independent-line-spacing="true"/>
      <style:text-properties fo:font-size="18pt"/>
    </style:style>
    <style:style style:name="P3" style:family="paragraph">
      <style:paragraph-properties fo:margin-top="0.353cm" fo:margin-bottom="0.423cm" fo:line-height="150%" fo:text-align="start"/>
    </style:style>
    <style:style style:name="P4" style:family="paragraph">
      <loext:graphic-properties draw:fill="none"/>
      <style:paragraph-properties fo:margin-top="0.353cm" fo:margin-bottom="0.423cm" fo:line-height="150%" fo:text-align="start" style:font-independent-line-spacing="true"/>
      <style:text-properties fo:font-size="18pt"/>
    </style:style>
    <style:style style:name="P5" style:family="paragraph">
      <loext:graphic-properties draw:fill="none"/>
      <style:paragraph-properties fo:text-align="start"/>
      <style:text-properties fo:font-size="18pt"/>
    </style:style>
    <style:style style:name="P6" style:family="paragraph">
      <loext:graphic-properties draw:fill="none" draw:fill-color="#ffffff"/>
      <style:paragraph-properties fo:margin-top="0cm" fo:margin-bottom="0cm" fo:line-height="100%" fo:text-align="start" style:font-independent-line-spacing="true"/>
      <style:text-properties fo:font-variant="normal" fo:text-transform="none" style:text-line-through-style="none" style:text-line-through-type="none" style:text-position="0% 100%" fo:font-size="18pt" fo:letter-spacing="normal" fo:font-style="normal" style:text-underline-style="none" fo:font-weight="normal" style:font-style-asian="normal" style:font-weight-asian="normal" style:font-style-complex="normal" style:font-weight-complex="normal"/>
    </style:style>
    <style:style style:name="P7" style:family="paragraph">
      <style:paragraph-properties fo:margin-top="0cm" fo:margin-bottom="0cm" fo:line-height="100%" fo:text-align="end"/>
    </style:style>
    <style:style style:name="P8" style:family="paragraph">
      <loext:graphic-properties draw:fill="none"/>
      <style:paragraph-properties fo:text-align="start" style:font-independent-line-spacing="true"/>
      <style:text-properties fo:font-size="18pt"/>
    </style:style>
    <style:style style:name="P9" style:family="paragraph">
      <style:paragraph-properties fo:margin-left="0cm" fo:margin-right="0cm" fo:margin-top="0.353cm" fo:margin-bottom="0.423cm" fo:line-height="150%" fo:text-align="start" fo:text-indent="0cm"/>
    </style:style>
    <style:style style:name="P10" style:family="paragraph">
      <loext:graphic-properties draw:fill="none"/>
      <style:paragraph-properties fo:margin-left="0cm" fo:margin-right="0cm" fo:margin-top="0.353cm" fo:margin-bottom="0.423cm" fo:line-height="150%" fo:text-align="start" fo:text-indent="0cm" style:font-independent-line-spacing="true"/>
      <style:text-properties fo:font-size="18pt"/>
    </style:style>
    <style:style style:name="P11" style:family="paragraph">
      <loext:graphic-properties draw:fill="none"/>
      <style:paragraph-properties fo:text-align="center"/>
    </style:style>
    <style:style style:name="P12" style:family="paragraph">
      <style:paragraph-properties fo:margin-top="0.42cm" fo:margin-bottom="0.35cm"/>
    </style:style>
    <style:style style:name="P13" style:family="paragraph">
      <loext:graphic-properties draw:fill="none"/>
      <style:paragraph-properties fo:margin-top="0.42cm" fo:margin-bottom="0.35cm"/>
      <style:text-properties fo:font-size="10pt" style:font-size-asian="10pt" style:font-size-complex="10pt"/>
    </style:style>
    <style:style style:name="P14" style:family="paragraph">
      <loext:graphic-properties draw:fill="none" draw:fill-color="#ffffff"/>
      <style:text-properties fo:font-size="18pt"/>
    </style:style>
    <style:style style:name="P15" style:family="paragraph">
      <loext:graphic-properties draw:fill="none"/>
      <style:paragraph-properties fo:margin-top="0.42cm" fo:margin-bottom="0.35cm"/>
      <style:text-properties fo:font-size="15pt" style:font-size-asian="15pt" style:font-size-complex="15pt"/>
    </style:style>
    <style:style style:name="P16" style:family="paragraph">
      <loext:graphic-properties draw:fill-color="#ffffff"/>
    </style:style>
    <style:style style:name="P17" style:family="paragraph">
      <style:paragraph-properties fo:text-align="center"/>
    </style:style>
    <style:style style:name="P18" style:family="paragraph">
      <style:paragraph-properties fo:text-align="center"/>
      <style:text-properties style:font-size-asian="18pt"/>
    </style:style>
    <style:style style:name="P19" style:family="paragraph">
      <style:paragraph-properties fo:text-align="center"/>
      <style:text-properties fo:font-size="18pt"/>
    </style:style>
    <style:style style:name="P20" style:family="paragraph">
      <loext:graphic-properties draw:fill="none" draw:fill-color="#ffffff"/>
      <style:text-properties style:font-size-asian="18pt"/>
    </style:style>
    <style:style style:name="P21" style:family="paragraph">
      <loext:graphic-properties draw:fill-color="#ffffff"/>
      <style:text-properties fo:font-size="20pt"/>
    </style:style>
    <style:style style:name="P22" style:family="paragraph">
      <style:paragraph-properties fo:text-align="center"/>
      <style:text-properties fo:color="#ce181e" style:text-line-through-style="none" style:text-line-through-type="none" style:font-name="Likhan" fo:font-size="40pt" fo:font-style="italic" style:text-underline-style="solid" style:text-underline-width="auto" style:text-underline-color="font-color" fo:font-weight="bold"/>
    </style:style>
    <style:style style:name="P23" style:family="paragraph">
      <loext:graphic-properties draw:fill="none"/>
      <style:paragraph-properties fo:margin-top="0cm" fo:margin-bottom="0cm" fo:line-height="100%" fo:text-align="start" style:font-independent-line-spacing="true"/>
      <style:text-properties fo:font-size="18pt" style:font-size-asian="18pt"/>
    </style:style>
    <style:style style:name="P24" style:family="paragraph">
      <style:paragraph-properties fo:margin-left="0.6cm" fo:margin-right="0cm" fo:margin-top="0cm" fo:margin-bottom="0cm" fo:line-height="100%" fo:text-align="start" fo:text-indent="-0.599cm">
        <style:tab-stops>
          <style:tab-stop style:position="0cm"/>
        </style:tab-stops>
      </style:paragraph-properties>
    </style:style>
    <style:style style:name="P25" style:family="paragraph">
      <loext:graphic-properties draw:fill="none" draw:fill-color="#ffffff"/>
      <style:paragraph-properties fo:text-align="start" style:font-independent-line-spacing="true"/>
      <style:text-properties fo:font-size="18pt"/>
    </style:style>
    <style:style style:name="T1" style:family="text">
      <style:text-properties fo:font-variant="normal" fo:text-transform="none" fo:color="#ffffff" style:text-line-through-style="none" style:text-line-through-type="none" style:text-position="0% 100%" style:font-name="Microsoft YaHei UI" fo:font-size="48pt" fo:letter-spacing="normal" fo:font-style="normal" style:text-underline-style="none" fo:font-weight="normal" style:font-name-asian="Microsoft YaHei UI" style:font-size-asian="48pt" style:font-style-asian="normal" style:font-weight-asian="normal" style:font-size-complex="48pt" style:font-style-complex="normal" style:font-weight-complex="normal"/>
    </style:style>
    <style:style style:name="T2" style:family="text">
      <style:text-properties fo:font-variant="normal" fo:text-transform="none" fo:color="#ffffff" style:text-line-through-style="none" style:text-line-through-type="none" style:text-position="0% 100%" style:font-name="Microsoft YaHei UI" fo:font-size="24pt" fo:letter-spacing="normal" fo:font-style="normal" style:text-underline-style="none" fo:font-weight="normal" style:font-name-asian="Microsoft YaHei UI" style:font-size-asian="24pt" style:font-style-asian="normal" style:font-weight-asian="normal" style:font-size-complex="24pt" style:font-style-complex="normal" style:font-weight-complex="normal"/>
    </style:style>
    <style:style style:name="T3" style:family="text">
      <style:text-properties fo:font-variant="normal" fo:text-transform="none" fo:color="#ffffff" style:text-line-through-style="none" style:text-line-through-type="none" style:text-position="0% 100%" style:font-name="Microsoft YaHei UI" fo:font-size="18pt" fo:letter-spacing="normal" fo:font-style="normal" style:text-underline-style="none" fo:font-weight="normal" style:font-name-asian="Microsoft YaHei UI" style:font-size-asian="18pt" style:font-style-asian="normal" style:font-weight-asian="normal" style:font-size-complex="18pt" style:font-style-complex="normal" style:font-weight-complex="normal"/>
    </style:style>
    <style:style style:name="T4" style:family="text">
      <style:text-properties fo:font-variant="normal" fo:text-transform="none" fo:color="#ffffff" style:text-line-through-style="none" style:text-line-through-type="none" style:text-position="0% 100%" style:font-name="Arial" fo:font-size="24pt" fo:letter-spacing="normal" fo:font-style="normal" style:text-underline-style="none" fo:font-weight="normal" style:font-name-asian="Microsoft YaHei UI" style:font-size-asian="24pt" style:font-style-asian="normal" style:font-weight-asian="normal" style:font-size-complex="24pt" style:font-style-complex="normal" style:font-weight-complex="normal"/>
    </style:style>
    <style:style style:name="T5" style:family="text">
      <style:text-properties fo:font-variant="normal" fo:text-transform="none" fo:color="#000000" style:text-line-through-style="none" style:text-line-through-type="none" style:text-position="0% 100%" style:font-name="Microsoft YaHei UI" fo:font-size="12pt" fo:letter-spacing="normal" fo:font-style="normal" style:text-underline-style="none" fo:font-weight="normal" style:font-name-asian="Microsoft YaHei UI" style:font-size-asian="12pt" style:font-style-asian="normal" style:font-weight-asian="normal" style:font-size-complex="12pt" style:font-style-complex="normal" style:font-weight-complex="normal"/>
    </style:style>
    <style:style style:name="T6" style:family="text">
      <style:text-properties fo:font-variant="normal" fo:text-transform="none" fo:color="#3b3838" style:text-line-through-style="none" style:text-line-through-type="none" style:text-position="0% 100%" style:font-name="Microsoft YaHei UI" fo:font-size="28pt" fo:letter-spacing="normal" fo:font-style="normal" style:text-underline-style="none" fo:font-weight="normal" style:font-name-asian="Microsoft YaHei UI" style:font-size-asian="28pt" style:font-style-asian="normal" style:font-weight-asian="normal" style:font-size-complex="28pt" style:font-style-complex="normal" style:font-weight-complex="normal"/>
    </style:style>
    <style:style style:name="T7" style:family="text">
      <style:text-properties fo:font-variant="normal" fo:text-transform="none" fo:color="#404040" style:text-line-through-style="none" style:text-line-through-type="none" style:text-position="0% 100%" style:font-name="Microsoft YaHei UI" fo:font-size="18pt" fo:letter-spacing="normal" fo:font-style="normal" style:text-underline-style="none" fo:font-weight="normal" style:font-name-asian="Microsoft YaHei UI" style:font-size-asian="18pt" style:font-style-asian="normal" style:font-weight-asian="normal" style:font-size-complex="18pt" style:font-style-complex="normal" style:font-weight-complex="normal"/>
    </style:style>
    <style:style style:name="T8" style:family="text">
      <style:text-properties fo:font-variant="normal" fo:text-transform="none" fo:color="#000000" style:text-line-through-style="none" style:text-line-through-type="none" style:text-position="0% 100%" style:font-name="Microsoft YaHei UI" fo:font-size="18pt" fo:letter-spacing="normal" fo:font-style="normal" style:text-underline-style="none" fo:font-weight="normal" style:font-name-asian="Microsoft YaHei UI" style:font-size-asian="18pt" style:font-style-asian="normal" style:font-weight-asian="normal" style:font-size-complex="18pt" style:font-style-complex="normal" style:font-weight-complex="normal"/>
    </style:style>
    <style:style style:name="T9" style:family="text">
      <style:text-properties fo:font-variant="normal" fo:text-transform="none" style:text-line-through-style="none" style:text-line-through-type="none" style:text-position="0% 100%" style:font-name="Microsoft YaHei UI" fo:font-size="12pt" fo:letter-spacing="normal" fo:font-style="normal" style:text-underline-style="none" fo:font-weight="normal" style:font-name-asian="Microsoft YaHei UI" style:font-size-asian="12pt" style:font-style-asian="normal" style:font-weight-asian="normal" style:font-size-complex="12pt" style:font-style-complex="normal" style:font-weight-complex="normal"/>
    </style:style>
    <style:style style:name="T10" style:family="text">
      <style:text-properties fo:font-size="10pt" style:font-size-asian="10pt" style:font-size-complex="10pt"/>
    </style:style>
    <style:style style:name="T11" style:family="text">
      <style:text-properties fo:font-size="18pt"/>
    </style:style>
    <style:style style:name="T12" style:family="text">
      <style:text-properties fo:font-size="15pt" style:font-size-asian="15pt" style:font-size-complex="15pt"/>
    </style:style>
    <style:style style:name="T13" style:family="text">
      <style:text-properties style:font-size-asian="18pt"/>
    </style:style>
    <style:style style:name="T14" style:family="text">
      <style:text-properties fo:color="#ce181e" style:text-line-through-style="none" style:text-line-through-type="none" style:font-name="Likhan" fo:font-size="40pt" fo:font-style="italic" style:text-underline-style="solid" style:text-underline-width="auto" style:text-underline-color="font-color" fo:font-weight="bold"/>
    </style:style>
    <style:style style:name="T15" style:family="text">
      <style:text-properties fo:font-variant="normal" fo:text-transform="none" fo:color="#000000" style:text-line-through-style="none" style:text-line-through-type="none" style:text-position="0% 100%" style:font-name="Microsoft YaHei UI" fo:font-size="12pt" fo:letter-spacing="normal" fo:font-style="normal" style:text-underline-style="none" fo:font-weight="normal" style:font-size-asian="12pt" style:font-style-asian="normal" style:font-weight-asian="normal" style:font-size-complex="12pt" style:font-style-complex="normal" style:font-weight-complex="normal"/>
    </style:style>
    <style:style style:name="T16" style:family="text">
      <style:text-properties fo:font-variant="normal" fo:text-transform="none" fo:color="#ffffff" style:text-line-through-style="none" style:text-line-through-type="none" style:text-position="0% 100%" style:font-name="Microsoft YaHei UI" fo:font-size="36pt" fo:letter-spacing="normal" fo:font-style="normal" style:text-underline-style="none" fo:font-weight="normal" style:font-name-asian="Microsoft YaHei UI" style:font-size-asian="36pt" style:font-style-asian="normal" style:font-weight-asian="normal" style:font-size-complex="36pt" style:font-style-complex="normal" style:font-weight-complex="normal"/>
    </style:style>
    <style:style style:name="T17" style:family="text">
      <style:text-properties fo:font-variant="normal" fo:text-transform="none" style:text-line-through-style="none" style:text-line-through-type="none" style:text-position="0% 100%" style:font-name="Microsoft YaHei UI" fo:font-size="20pt" fo:letter-spacing="normal" fo:font-style="normal" style:text-underline-style="none" fo:font-weight="normal" style:font-name-asian="Microsoft YaHei UI" style:font-size-asian="20pt" style:font-style-asian="normal" style:font-weight-asian="normal" style:font-size-complex="20pt" style:font-style-complex="normal" style:font-weight-complex="normal"/>
    </style:style>
    <text:list-style style:name="L1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2">
      <text:list-level-style-bullet text:level="1" text:bullet-char="•">
        <style:list-level-properties text:space-before="0.002cm" text:min-label-width="0.474cm"/>
        <style:text-properties style:font-name="Arial" fo:color="#404040" fo:font-size="100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3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4">
      <text:list-level-style-bullet text:level="1" text:bullet-char="●">
        <style:list-level-properties text:min-label-width="0.6cm"/>
        <style:text-properties fo:font-family="StarSymbol" fo:color="#ffffff" fo:font-size="100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5">
      <text:list-level-style-bullet text:level="1" text:bullet-char="●">
        <style:list-level-properties text:min-label-width="0.6cm"/>
        <style:text-properties fo:font-family="StarSymbol" fo:color="#3b3838" fo:font-size="100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6">
      <text:list-level-style-bullet text:level="1" text:bullet-char="●">
        <style:list-level-properties text:min-label-width="0.6cm"/>
        <style:text-properties fo:font-family="StarSymbol" style:use-window-font-color="true" fo:font-size="100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7">
      <text:list-level-style-bullet text:level="1" text:bullet-char="●">
        <style:list-level-properties text:space-before="-0.6cm" text:min-label-width="0.6cm"/>
        <style:text-properties fo:font-family="StarSymbol" style:use-window-font-color="true" fo:font-size="100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</office:automatic-styles>
  <office:body>
    <office:presentation>
      <draw:page draw:name="page1" draw:style-name="dp1" draw:master-page-name="Blank_20_Slide" presentation:presentation-page-layout-name="AL1T0">
        <office:forms form:automatic-focus="false" form:apply-design-mode="false"/>
        <draw:custom-shape draw:name="TextShape 1" draw:style-name="gr1" draw:text-style-name="P2" draw:layer="layout" svg:width="29.208cm" svg:height="6.63cm" svg:x="2.328cm" svg:y="3.234cm">
          <text:p text:style-name="P1">
            <text:span text:style-name="T1">VIM</text:span>
            <text:span text:style-name="T1">分享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Shape 2" draw:style-name="gr2" draw:text-style-name="P4" draw:layer="layout" svg:width="26.617cm" svg:height="3.159cm" svg:x="2.377cm" svg:y="8.148cm">
          <text:p text:style-name="P3">
            <text:span text:style-name="T2">
              <text:tab/>
            </text:span>
            <text:span text:style-name="T2">
              <text:tab/>
            </text:span>
            <text:span text:style-name="T2">
              <text:tab/>
            </text:span>
            <text:span text:style-name="T2">
              <text:tab/>
            </text:span>
            <text:span text:style-name="T2">
              <text:tab/>
            </text:span>
            <text:span text:style-name="T2">Author</text:span>
            <text:span text:style-name="T2">：金圆</text:span>
            <text:span text:style-name="T3">
              <text:line-break/>
            </text:span>
            <text:span text:style-name="T2">
              <text:tab/>
            </text:span>
            <text:span text:style-name="T2">
              <text:tab/>
            </text:span>
            <text:span text:style-name="T2">
              <text:tab/>
            </text:span>
            <text:span text:style-name="T2">
              <text:tab/>
            </text:span>
            <text:span text:style-name="T2">
              <text:tab/>
            </text:span>
            <text:span text:style-name="T2">Date</text:span>
            <text:span text:style-name="T2">：</text:span>
            <text:span text:style-name="T2">2020/11/12</text:span>
          </text:p>
          <text:p text:style-name="P3">
            <text:span text:style-name="T4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Picture 2" draw:style-name="gr3" draw:text-style-name="P5" draw:layer="layout" svg:width="5.66cm" svg:height="1.85cm" svg:x="2.376cm" svg:y="15.295cm">
          <draw:image xlink:href="Pictures/10000201000000D600000046B5197AAADA633B4D.png" xlink:type="simple" xlink:show="embed" xlink:actuate="onLoad">
            <text:p/>
          </draw:image>
        </draw:frame>
        <presentation:notes draw:style-name="dp2">
          <draw:page-thumbnail draw:name="PlaceHolder 1" draw:style-name="gr4" draw:layer="layout" svg:width="19.798cm" svg:height="11.136cm" svg:x="0.6cm" svg:y="2.257cm" draw:page-number="1" presentation:class="page"/>
          <draw:frame draw:name="PlaceHolder 2" presentation:style-name="pr1" draw:text-style-name="P6" draw:layer="layout" svg:width="16.799cm" svg:height="13.364cm" svg:x="2.1cm" svg:y="14.107cm" presentation:class="notes" presentation:placeholder="true">
            <draw:text-box/>
          </draw:frame>
          <draw:custom-shape draw:name="TextShape 3" draw:style-name="gr5" draw:text-style-name="P8" draw:layer="layout" svg:width="8.253cm" svg:height="1.272cm" svg:x="10.791cm" svg:y="24.126cm">
            <text:p text:style-name="P7">
              <text:span text:style-name="T5">
                <text:page-number>&lt;number&gt;</text:page-number>
              </text:span>
            </text:p>
            <draw:enhanced-geometry draw:mirror-horizontal="false" draw:mirror-vertical="false" svg:viewBox="0 0 0 0" draw:text-areas="0 0 ?f3 ?f2" draw:type="ooxml-rect" draw:enhanced-path="M 0 0 L ?f3 0 ?f3 ?f2 0 ?f2 Z N">
              <draw:equation draw:name="f0" draw:formula="logwidth/2"/>
              <draw:equation draw:name="f1" draw:formula="logheight/2"/>
              <draw:equation draw:name="f2" draw:formula="logheight"/>
              <draw:equation draw:name="f3" draw:formula="logwidth"/>
            </draw:enhanced-geometry>
          </draw:custom-shape>
        </presentation:notes>
      </draw:page>
      <draw:page draw:name="page2" draw:style-name="dp1" draw:master-page-name="Default">
        <office:forms form:automatic-focus="false" form:apply-design-mode="false"/>
        <draw:custom-shape draw:name="TextShape 1" draw:style-name="gr6" draw:text-style-name="P2" draw:layer="layout" svg:width="19.101cm" svg:height="1.776cm" svg:x="1.448cm" svg:y="1.245cm">
          <text:p text:style-name="P1">
            <text:span text:style-name="T6">Agenda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Shape 2" draw:style-name="gr7" draw:text-style-name="P10" draw:layer="layout" svg:width="12.292cm" svg:height="8.027cm" svg:x="1.499cm" svg:y="3.988cm">
          <text:list text:style-name="L2">
            <text:list-item>
              <text:p text:style-name="P9">
                <text:span text:style-name="T7">VI &amp; VIM</text:span>
              </text:p>
            </text:list-item>
            <text:list-item>
              <text:p text:style-name="P9">
                <text:span text:style-name="T7">Basic</text:span>
              </text:p>
            </text:list-item>
            <text:list-item>
              <text:p text:style-name="P9">
                <text:span text:style-name="T7">Quick Start</text:span>
              </text:p>
            </text:list-item>
            <text:list-item>
              <text:p text:style-name="P9">
                <text:span text:style-name="T7">Plugin</text:span>
              </text:p>
            </text:list-item>
            <text:list-item>
              <text:p text:style-name="P9">
                <text:span text:style-name="T7">ShowTime</text:span>
              </text:p>
            </text:list-item>
          </text:list>
          <text:p text:style-name="P9">
            <text:span text:style-name="T8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presentation:notes draw:style-name="dp2">
          <draw:page-thumbnail draw:name="PlaceHolder 1" draw:style-name="gr4" draw:layer="layout" svg:width="15.238cm" svg:height="8.571cm" svg:x="1.905cm" svg:y="3.175cm" draw:page-number="2" presentation:class="page"/>
          <draw:frame draw:name="PlaceHolder 2" presentation:style-name="pr2" draw:text-style-name="P6" draw:layer="layout" svg:width="15.238cm" svg:height="9.999cm" svg:x="1.905cm" svg:y="12.224cm" presentation:class="notes" presentation:placeholder="true" presentation:user-transformed="true">
            <draw:text-box/>
          </draw:frame>
          <draw:custom-shape draw:name="TextShape 3" draw:style-name="gr5" draw:text-style-name="P8" draw:layer="layout" svg:width="8.253cm" svg:height="1.272cm" svg:x="10.791cm" svg:y="24.126cm">
            <text:p text:style-name="P7">
              <text:span text:style-name="T9">
                <text:page-number>&lt;number&gt;</text:page-number>
              </text:span>
            </text:p>
            <draw:enhanced-geometry draw:mirror-horizontal="false" draw:mirror-vertical="false" svg:viewBox="0 0 0 0" draw:text-areas="0 0 ?f3 ?f2" draw:type="ooxml-rect" draw:enhanced-path="M 0 0 L ?f3 0 ?f3 ?f2 0 ?f2 Z N">
              <draw:equation draw:name="f0" draw:formula="logwidth/2"/>
              <draw:equation draw:name="f1" draw:formula="logheight/2"/>
              <draw:equation draw:name="f2" draw:formula="logheight"/>
              <draw:equation draw:name="f3" draw:formula="logwidth"/>
            </draw:enhanced-geometry>
          </draw:custom-shape>
        </presentation:notes>
      </draw:page>
      <draw:page draw:name="page3" draw:style-name="dp1" draw:master-page-name="Default">
        <office:forms form:automatic-focus="false" form:apply-design-mode="false"/>
        <draw:frame draw:style-name="gr8" draw:text-style-name="P11" draw:layer="layout" svg:width="19.664cm" svg:height="14.729cm" draw:transform="rotate (0.0101229096615671) translate (12.7cm 3.754cm)">
          <draw:image xlink:href="Pictures/100002010000043800000329990C137A1F556F3A.png" xlink:type="simple" xlink:show="embed" xlink:actuate="onLoad">
            <text:p/>
          </draw:image>
        </draw:frame>
        <draw:frame draw:style-name="gr9" draw:text-style-name="P13" draw:layer="layout" svg:width="5.491cm" svg:height="0.76cm" svg:x="0.859cm" svg:y="4.066cm">
          <draw:text-box>
            <text:p text:style-name="P12">
              <text:span text:style-name="T10">Vim”</text:span>
              <text:span text:style-name="T10">现在是“改进版 </text:span>
              <text:span text:style-name="T10">Vi”</text:span>
              <text:span text:style-name="T10">的缩写</text:span>
            </text:p>
          </draw:text-box>
        </draw:frame>
        <draw:frame draw:style-name="gr8" draw:text-style-name="P11" draw:layer="layout" svg:width="6.337cm" svg:height="8.397cm" svg:x="0.521cm" svg:y="9.598cm">
          <draw:image xlink:href="Pictures/10000201000003200000042410740A7A397B07C5.png" xlink:type="simple" xlink:show="embed" xlink:actuate="onLoad">
            <text:p/>
          </draw:image>
        </draw:frame>
        <draw:frame draw:style-name="gr10" draw:text-style-name="P14" draw:layer="layout" svg:width="5.334cm" svg:height="0.962cm" svg:x="0.521cm" svg:y="8.636cm">
          <draw:text-box>
            <text:p>
              <text:span text:style-name="T11">Bram Moolenaar</text:span>
            </text:p>
          </draw:text-box>
        </draw:frame>
        <draw:frame draw:style-name="gr8" draw:text-style-name="P11" draw:layer="layout" svg:width="6.167cm" svg:height="7.713cm" svg:x="6.619cm" svg:y="3.754cm">
          <draw:image xlink:href="Pictures/100002010000019F0000020758BF726FC10D3C9B.png" xlink:type="simple" xlink:show="embed" xlink:actuate="onLoad">
            <text:p/>
          </draw:image>
        </draw:frame>
        <draw:frame draw:style-name="gr11" draw:text-style-name="P15" draw:layer="layout" svg:width="2.627cm" svg:height="1.154cm" svg:x="8.803cm" svg:y="11.546cm">
          <draw:text-box>
            <text:p text:style-name="P12">
              <text:span text:style-name="T12">Bill Joy</text:span>
            </text:p>
          </draw:text-box>
        </draw:frame>
        <presentation:notes draw:style-name="dp2">
          <draw:page-thumbnail draw:style-name="gr4" draw:layer="layout" svg:width="16.932cm" svg:height="9.524cm" svg:x="1.058cm" svg:y="1.93cm" draw:page-number="3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4" draw:style-name="dp1" draw:master-page-name="Default">
        <office:forms form:automatic-focus="false" form:apply-design-mode="false"/>
        <draw:frame draw:style-name="gr12" draw:text-style-name="P14" draw:layer="layout" svg:width="2.051cm" svg:height="0.962cm" svg:x="2.286cm" svg:y="2.026cm">
          <draw:text-box>
            <text:p>
              <text:span text:style-name="T11">Basic</text:span>
            </text:p>
          </draw:text-box>
        </draw:frame>
        <draw:frame draw:style-name="gr13" draw:text-style-name="P14" draw:layer="layout" svg:width="7.874cm" svg:height="6.268cm" svg:x="2.794cm" svg:y="4.826cm">
          <draw:text-box>
            <text:p>
              <text:span text:style-name="T11">切换：</text:span>
            </text:p>
            <text:p>
              <text:span text:style-name="T11">
                <text:s text:c="2"/>
              </text:span>
            </text:p>
            <text:p>
              <text:span text:style-name="T11">
                插入 模式 
                <text:s/>
                → 
              </text:span>
              <text:span text:style-name="T11">i</text:span>
            </text:p>
            <text:p>
              <text:span text:style-name="T11">V</text:span>
              <text:span text:style-name="T11">
                模式 
                <text:s/>
                →
              </text:span>
              <text:span text:style-name="T11">
                <text:tab/>
              </text:span>
              <text:span text:style-name="T11">Ctrl+v</text:span>
            </text:p>
            <text:p>
              <text:span text:style-name="T11">
                命令 
                <text:s/>
                → 
              </text:span>
              <text:span text:style-name="T11">:</text:span>
            </text:p>
            <text:p>
              <text:span text:style-name="T11">退出：</text:span>
              <text:span text:style-name="T11">Esc</text:span>
            </text:p>
            <text:p>
              <text:span text:style-name="T11"/>
            </text:p>
          </draw:text-box>
        </draw:frame>
        <draw:custom-shape draw:style-name="gr14" draw:text-style-name="P18" draw:layer="layout" svg:width="7.874cm" svg:height="4.064cm" svg:x="12.954cm" svg:y="5.08cm">
          <text:p text:style-name="P17">
            <text:span text:style-name="T13">正常模式 </text:span>
          </text:p>
          <draw:enhanced-geometry svg:viewBox="0 0 21600 21600" draw:glue-points="10800 0 3163 3163 0 10800 3163 18437 10800 21600 18437 18437 21600 10800 18437 3163" draw:text-areas="3163 3163 18437 18437" draw:type="ellipse" draw:enhanced-path="U 10800 10800 10800 10800 0 360 Z N"/>
        </draw:custom-shape>
        <draw:custom-shape draw:style-name="gr15" draw:text-style-name="P18" draw:layer="layout" svg:width="7.366cm" svg:height="4.826cm" svg:x="4.064cm" svg:y="11.684cm">
          <text:p text:style-name="P17">
            <text:span text:style-name="T13">插入模式</text:span>
          </text:p>
          <draw:enhanced-geometry svg:viewBox="0 0 21600 21600" draw:type="rectangle" draw:enhanced-path="M 0 0 L 21600 0 21600 21600 0 21600 0 0 Z N"/>
        </draw:custom-shape>
        <draw:custom-shape draw:style-name="gr16" draw:text-style-name="P19" draw:layer="layout" svg:width="7.366cm" svg:height="4.798cm" svg:x="12.954cm" svg:y="11.684cm">
          <text:p text:style-name="P17">
            <text:span text:style-name="T11">V</text:span>
            <text:span text:style-name="T11">模式</text:span>
          </text:p>
          <draw:enhanced-geometry svg:viewBox="0 0 21600 21600" draw:type="rectangle" draw:enhanced-path="M 0 0 L 21600 0 21600 21600 0 21600 0 0 Z N"/>
        </draw:custom-shape>
        <draw:custom-shape draw:style-name="gr17" draw:text-style-name="P18" draw:layer="layout" svg:width="7.874cm" svg:height="4.798cm" svg:x="22.098cm" svg:y="11.684cm">
          <text:p text:style-name="P17">
            <text:span text:style-name="T13">命令模式</text:span>
          </text:p>
          <draw:enhanced-geometry svg:viewBox="0 0 21600 21600" draw:type="rectangle" draw:enhanced-path="M 0 0 L 21600 0 21600 21600 0 21600 0 0 Z N"/>
        </draw:custom-shape>
        <draw:line draw:style-name="gr18" draw:text-style-name="P11" draw:layer="layout" svg:x1="13.208cm" svg:y1="8.128cm" svg:x2="7.366cm" svg:y2="10.922cm">
          <text:p/>
        </draw:line>
        <draw:line draw:style-name="gr18" draw:text-style-name="P11" draw:layer="layout" svg:x1="20.32cm" svg:y1="8.128cm" svg:x2="25.4cm" svg:y2="11.43cm">
          <text:p/>
        </draw:line>
        <draw:line draw:style-name="gr18" draw:text-style-name="P11" draw:layer="layout" svg:x1="17.018cm" svg:y1="9.144cm" svg:x2="17.018cm" svg:y2="11.684cm">
          <text:p/>
        </draw:line>
        <draw:line draw:style-name="gr18" draw:text-style-name="P11" draw:layer="layout" svg:x1="8.128cm" svg:y1="11.43cm" svg:x2="13.97cm" svg:y2="8.636cm">
          <text:p/>
        </draw:line>
        <draw:line draw:style-name="gr18" draw:text-style-name="P11" draw:layer="layout" svg:x1="17.526cm" svg:y1="11.43cm" svg:x2="17.526cm" svg:y2="9.144cm">
          <text:p/>
        </draw:line>
        <draw:line draw:style-name="gr18" draw:text-style-name="P11" draw:layer="layout" svg:x1="24.384cm" svg:y1="11.684cm" svg:x2="19.812cm" svg:y2="8.636cm">
          <text:p/>
        </draw:line>
        <presentation:notes draw:style-name="dp2">
          <draw:page-thumbnail draw:style-name="gr4" draw:layer="layout" svg:width="16.932cm" svg:height="9.524cm" svg:x="1.058cm" svg:y="1.93cm" draw:page-number="4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5" draw:style-name="dp1" draw:master-page-name="Default">
        <office:forms form:automatic-focus="false" form:apply-design-mode="false"/>
        <draw:frame draw:style-name="gr8" draw:text-style-name="P11" draw:layer="layout" svg:width="21.014cm" svg:height="11.715cm" svg:x="2.354cm" svg:y="3.617cm">
          <draw:image xlink:href="Pictures/10000201000007810000042F3BEEB87857647E9C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5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6" draw:style-name="dp1" draw:master-page-name="Default">
        <office:forms form:automatic-focus="false" form:apply-design-mode="false"/>
        <draw:frame draw:style-name="gr8" draw:text-style-name="P11" draw:layer="layout" svg:width="21.014cm" svg:height="11.715cm" svg:x="2.354cm" svg:y="3.617cm">
          <draw:image xlink:href="Pictures/10000201000007810000042F3BEEB87857647E9C.png" xlink:type="simple" xlink:show="embed" xlink:actuate="onLoad">
            <text:p/>
          </draw:image>
        </draw:frame>
        <draw:frame draw:style-name="gr8" draw:text-style-name="P11" draw:layer="layout" svg:width="13.955cm" svg:height="8.268cm" svg:x="19.558cm" svg:y="2.54cm">
          <draw:image xlink:href="Pictures/1000020100000444000002876F61D51846F8E43A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6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7" draw:style-name="dp1" draw:master-page-name="Default">
        <office:forms form:automatic-focus="false" form:apply-design-mode="false"/>
        <draw:frame draw:style-name="gr8" draw:text-style-name="P11" draw:layer="layout" svg:width="21.014cm" svg:height="11.715cm" svg:x="2.354cm" svg:y="3.617cm">
          <draw:image xlink:href="Pictures/10000201000007810000042F3BEEB87857647E9C.png" xlink:type="simple" xlink:show="embed" xlink:actuate="onLoad">
            <text:p/>
          </draw:image>
        </draw:frame>
        <draw:frame draw:style-name="gr8" draw:text-style-name="P11" draw:layer="layout" svg:width="13.955cm" svg:height="8.268cm" svg:x="19.558cm" svg:y="2.54cm">
          <draw:image xlink:href="Pictures/1000020100000444000002876F61D51846F8E43A.png" xlink:type="simple" xlink:show="embed" xlink:actuate="onLoad">
            <text:p/>
          </draw:image>
        </draw:frame>
        <draw:frame draw:style-name="gr8" draw:text-style-name="P11" draw:layer="layout" svg:width="10.76cm" svg:height="9.246cm" svg:x="11.43cm" svg:y="3.2cm">
          <draw:image xlink:href="Pictures/100002010000024E000001FB7BACC91B324652A4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7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8" draw:style-name="dp1" draw:master-page-name="Default">
        <office:forms form:automatic-focus="false" form:apply-design-mode="false"/>
        <draw:frame draw:style-name="gr8" draw:text-style-name="P11" draw:layer="layout" svg:width="21.014cm" svg:height="11.715cm" svg:x="2.354cm" svg:y="3.617cm">
          <draw:image xlink:href="Pictures/10000201000007810000042F3BEEB87857647E9C.png" xlink:type="simple" xlink:show="embed" xlink:actuate="onLoad">
            <text:p/>
          </draw:image>
        </draw:frame>
        <draw:frame draw:style-name="gr8" draw:text-style-name="P11" draw:layer="layout" svg:width="13.955cm" svg:height="8.268cm" svg:x="19.558cm" svg:y="2.54cm">
          <draw:image xlink:href="Pictures/1000020100000444000002876F61D51846F8E43A.png" xlink:type="simple" xlink:show="embed" xlink:actuate="onLoad">
            <text:p/>
          </draw:image>
        </draw:frame>
        <draw:frame draw:style-name="gr8" draw:text-style-name="P11" draw:layer="layout" svg:width="10.76cm" svg:height="9.246cm" svg:x="11.43cm" svg:y="3.2cm">
          <draw:image xlink:href="Pictures/100002010000024E000001FB7BACC91B324652A4.png" xlink:type="simple" xlink:show="embed" xlink:actuate="onLoad">
            <text:p/>
          </draw:image>
        </draw:frame>
        <draw:frame draw:style-name="gr8" draw:text-style-name="P11" draw:layer="layout" svg:width="12.945cm" svg:height="7.842cm" draw:transform="rotate (0.257086998818765) translate (0.218cm 11.673cm)">
          <draw:image xlink:href="Pictures/10000201000002B7000001A5AD7CACBB1B23586B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8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9" draw:style-name="dp1" draw:master-page-name="Default">
        <office:forms form:automatic-focus="false" form:apply-design-mode="false"/>
        <draw:frame draw:style-name="gr8" draw:text-style-name="P11" draw:layer="layout" svg:width="21.014cm" svg:height="11.715cm" svg:x="2.354cm" svg:y="3.617cm">
          <draw:image xlink:href="Pictures/10000201000007810000042F3BEEB87857647E9C.png" xlink:type="simple" xlink:show="embed" xlink:actuate="onLoad">
            <text:p/>
          </draw:image>
        </draw:frame>
        <draw:frame draw:style-name="gr8" draw:text-style-name="P11" draw:layer="layout" svg:width="13.955cm" svg:height="8.268cm" svg:x="19.558cm" svg:y="2.54cm">
          <draw:image xlink:href="Pictures/1000020100000444000002876F61D51846F8E43A.png" xlink:type="simple" xlink:show="embed" xlink:actuate="onLoad">
            <text:p/>
          </draw:image>
        </draw:frame>
        <draw:frame draw:style-name="gr8" draw:text-style-name="P11" draw:layer="layout" svg:width="10.76cm" svg:height="9.246cm" svg:x="11.43cm" svg:y="3.2cm">
          <draw:image xlink:href="Pictures/100002010000024E000001FB7BACC91B324652A4.png" xlink:type="simple" xlink:show="embed" xlink:actuate="onLoad">
            <text:p/>
          </draw:image>
        </draw:frame>
        <draw:frame draw:style-name="gr8" draw:text-style-name="P11" draw:layer="layout" svg:width="12.945cm" svg:height="7.842cm" draw:transform="rotate (0.257086998818765) translate (0.218cm 11.673cm)">
          <draw:image xlink:href="Pictures/10000201000002B7000001A5AD7CACBB1B23586B.png" xlink:type="simple" xlink:show="embed" xlink:actuate="onLoad">
            <text:p/>
          </draw:image>
        </draw:frame>
        <draw:frame draw:style-name="gr8" draw:text-style-name="P11" draw:layer="layout" svg:width="15.618cm" svg:height="7.426cm" svg:x="2.67cm" svg:y="4.004cm">
          <draw:image xlink:href="Pictures/1000020100000382000001AB63B2A6A12FB78FBE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9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0" draw:style-name="dp1" draw:master-page-name="Default">
        <office:forms form:automatic-focus="false" form:apply-design-mode="false"/>
        <draw:frame draw:style-name="gr8" draw:text-style-name="P11" draw:layer="layout" svg:width="21.014cm" svg:height="11.715cm" svg:x="2.354cm" svg:y="3.617cm">
          <draw:image xlink:href="Pictures/10000201000007810000042F3BEEB87857647E9C.png" xlink:type="simple" xlink:show="embed" xlink:actuate="onLoad">
            <text:p/>
          </draw:image>
        </draw:frame>
        <draw:frame draw:style-name="gr8" draw:text-style-name="P11" draw:layer="layout" svg:width="13.955cm" svg:height="8.268cm" svg:x="19.558cm" svg:y="2.54cm">
          <draw:image xlink:href="Pictures/1000020100000444000002876F61D51846F8E43A.png" xlink:type="simple" xlink:show="embed" xlink:actuate="onLoad">
            <text:p/>
          </draw:image>
        </draw:frame>
        <draw:frame draw:style-name="gr8" draw:text-style-name="P11" draw:layer="layout" svg:width="10.76cm" svg:height="9.246cm" svg:x="11.43cm" svg:y="3.2cm">
          <draw:image xlink:href="Pictures/100002010000024E000001FB7BACC91B324652A4.png" xlink:type="simple" xlink:show="embed" xlink:actuate="onLoad">
            <text:p/>
          </draw:image>
        </draw:frame>
        <draw:frame draw:style-name="gr8" draw:text-style-name="P11" draw:layer="layout" svg:width="12.945cm" svg:height="7.842cm" draw:transform="rotate (0.257086998818765) translate (0.218cm 11.673cm)">
          <draw:image xlink:href="Pictures/10000201000002B7000001A5AD7CACBB1B23586B.png" xlink:type="simple" xlink:show="embed" xlink:actuate="onLoad">
            <text:p/>
          </draw:image>
        </draw:frame>
        <draw:frame draw:style-name="gr19" draw:text-style-name="P11" draw:layer="layout" svg:width="10.503cm" svg:height="8.939cm" draw:transform="skewX (3.96705196620731E-017) rotate (-0.302814625221017) translate (20.277cm 6.463cm)">
          <draw:image xlink:href="Pictures/100002010000024F000001F7DF4B3A539F171443.png" xlink:type="simple" xlink:show="embed" xlink:actuate="onLoad">
            <text:p/>
          </draw:image>
        </draw:frame>
        <draw:frame draw:style-name="gr8" draw:text-style-name="P11" draw:layer="layout" svg:width="15.618cm" svg:height="7.426cm" svg:x="2.67cm" svg:y="4.004cm">
          <draw:image xlink:href="Pictures/1000020100000382000001AB63B2A6A12FB78FBE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10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1" draw:style-name="dp1" draw:master-page-name="Default">
        <office:forms form:automatic-focus="false" form:apply-design-mode="false"/>
        <draw:frame draw:style-name="gr8" draw:text-style-name="P11" draw:layer="layout" svg:width="21.014cm" svg:height="11.715cm" svg:x="2.354cm" svg:y="3.617cm">
          <draw:image xlink:href="Pictures/10000201000007810000042F3BEEB87857647E9C.png" xlink:type="simple" xlink:show="embed" xlink:actuate="onLoad">
            <text:p/>
          </draw:image>
        </draw:frame>
        <draw:frame draw:style-name="gr8" draw:text-style-name="P11" draw:layer="layout" svg:width="13.955cm" svg:height="8.268cm" svg:x="19.558cm" svg:y="2.54cm">
          <draw:image xlink:href="Pictures/1000020100000444000002876F61D51846F8E43A.png" xlink:type="simple" xlink:show="embed" xlink:actuate="onLoad">
            <text:p/>
          </draw:image>
        </draw:frame>
        <draw:frame draw:style-name="gr8" draw:text-style-name="P11" draw:layer="layout" svg:width="10.76cm" svg:height="9.246cm" svg:x="11.43cm" svg:y="3.2cm">
          <draw:image xlink:href="Pictures/100002010000024E000001FB7BACC91B324652A4.png" xlink:type="simple" xlink:show="embed" xlink:actuate="onLoad">
            <text:p/>
          </draw:image>
        </draw:frame>
        <draw:frame draw:style-name="gr8" draw:text-style-name="P11" draw:layer="layout" svg:width="12.945cm" svg:height="7.842cm" draw:transform="rotate (0.257086998818765) translate (0.218cm 11.673cm)">
          <draw:image xlink:href="Pictures/10000201000002B7000001A5AD7CACBB1B23586B.png" xlink:type="simple" xlink:show="embed" xlink:actuate="onLoad">
            <text:p/>
          </draw:image>
        </draw:frame>
        <draw:frame draw:style-name="gr19" draw:text-style-name="P11" draw:layer="layout" svg:width="10.503cm" svg:height="8.939cm" draw:transform="skewX (3.96705196620731E-017) rotate (-0.302814625221017) translate (20.277cm 6.463cm)">
          <draw:image xlink:href="Pictures/100002010000024F000001F7DF4B3A539F171443.png" xlink:type="simple" xlink:show="embed" xlink:actuate="onLoad">
            <text:p/>
          </draw:image>
        </draw:frame>
        <draw:frame draw:style-name="gr8" draw:text-style-name="P11" draw:layer="layout" svg:width="15.618cm" svg:height="7.426cm" svg:x="2.67cm" svg:y="4.004cm">
          <draw:image xlink:href="Pictures/1000020100000382000001AB63B2A6A12FB78FBE.png" xlink:type="simple" xlink:show="embed" xlink:actuate="onLoad">
            <text:p/>
          </draw:image>
        </draw:frame>
        <draw:frame draw:style-name="gr8" draw:text-style-name="P11" draw:layer="layout" svg:width="20.724cm" svg:height="13.334cm" svg:x="13.312cm" svg:y="5.334cm">
          <draw:image xlink:href="Pictures/10000201000004B300000306870512053CBF202B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11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2" draw:style-name="dp1" draw:master-page-name="Default">
        <office:forms form:automatic-focus="false" form:apply-design-mode="false"/>
        <draw:frame draw:style-name="gr8" draw:text-style-name="P11" draw:layer="layout" svg:width="21.014cm" svg:height="11.715cm" svg:x="2.354cm" svg:y="3.617cm">
          <draw:image xlink:href="Pictures/10000201000007810000042F3BEEB87857647E9C.png" xlink:type="simple" xlink:show="embed" xlink:actuate="onLoad">
            <text:p/>
          </draw:image>
        </draw:frame>
        <draw:frame draw:style-name="gr8" draw:text-style-name="P11" draw:layer="layout" svg:width="13.955cm" svg:height="8.268cm" svg:x="19.558cm" svg:y="2.54cm">
          <draw:image xlink:href="Pictures/1000020100000444000002876F61D51846F8E43A.png" xlink:type="simple" xlink:show="embed" xlink:actuate="onLoad">
            <text:p/>
          </draw:image>
        </draw:frame>
        <draw:frame draw:style-name="gr8" draw:text-style-name="P11" draw:layer="layout" svg:width="10.76cm" svg:height="9.246cm" svg:x="11.43cm" svg:y="3.2cm">
          <draw:image xlink:href="Pictures/100002010000024E000001FB7BACC91B324652A4.png" xlink:type="simple" xlink:show="embed" xlink:actuate="onLoad">
            <text:p/>
          </draw:image>
        </draw:frame>
        <draw:frame draw:style-name="gr8" draw:text-style-name="P11" draw:layer="layout" svg:width="12.945cm" svg:height="7.842cm" draw:transform="rotate (0.257086998818765) translate (0.218cm 11.673cm)">
          <draw:image xlink:href="Pictures/10000201000002B7000001A5AD7CACBB1B23586B.png" xlink:type="simple" xlink:show="embed" xlink:actuate="onLoad">
            <text:p/>
          </draw:image>
        </draw:frame>
        <draw:frame draw:style-name="gr19" draw:text-style-name="P11" draw:layer="layout" svg:width="10.503cm" svg:height="8.939cm" draw:transform="skewX (3.96705196620731E-017) rotate (-0.302814625221017) translate (20.277cm 6.463cm)">
          <draw:image xlink:href="Pictures/100002010000024F000001F7DF4B3A539F171443.png" xlink:type="simple" xlink:show="embed" xlink:actuate="onLoad">
            <text:p/>
          </draw:image>
        </draw:frame>
        <draw:frame draw:style-name="gr8" draw:text-style-name="P11" draw:layer="layout" svg:width="15.618cm" svg:height="7.426cm" svg:x="2.67cm" svg:y="4.004cm">
          <draw:image xlink:href="Pictures/1000020100000382000001AB63B2A6A12FB78FBE.png" xlink:type="simple" xlink:show="embed" xlink:actuate="onLoad">
            <text:p/>
          </draw:image>
        </draw:frame>
        <draw:frame draw:style-name="gr8" draw:text-style-name="P11" draw:layer="layout" svg:width="20.724cm" svg:height="13.334cm" svg:x="13.312cm" svg:y="5.334cm">
          <draw:image xlink:href="Pictures/10000201000004B300000306870512053CBF202B.png" xlink:type="simple" xlink:show="embed" xlink:actuate="onLoad">
            <text:p/>
          </draw:image>
        </draw:frame>
        <draw:frame draw:style-name="gr8" draw:text-style-name="P11" draw:layer="layout" svg:width="20.492cm" svg:height="12.247cm" draw:transform="skewX (5.93675866772037E-017) rotate (-0.710523538486891) translate (12.822cm -0.883cm)">
          <draw:image xlink:href="Pictures/10000201000004F1000002F4E03CCA306422D601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12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3" draw:style-name="dp1" draw:master-page-name="Default">
        <office:forms form:automatic-focus="false" form:apply-design-mode="false"/>
        <draw:frame draw:style-name="gr8" draw:text-style-name="P11" draw:layer="layout" svg:width="21.014cm" svg:height="11.715cm" svg:x="2.354cm" svg:y="3.617cm">
          <draw:image xlink:href="Pictures/10000201000007810000042F3BEEB87857647E9C.png" xlink:type="simple" xlink:show="embed" xlink:actuate="onLoad">
            <text:p/>
          </draw:image>
        </draw:frame>
        <draw:frame draw:style-name="gr8" draw:text-style-name="P11" draw:layer="layout" svg:width="13.955cm" svg:height="8.268cm" svg:x="19.558cm" svg:y="2.54cm">
          <draw:image xlink:href="Pictures/1000020100000444000002876F61D51846F8E43A.png" xlink:type="simple" xlink:show="embed" xlink:actuate="onLoad">
            <text:p/>
          </draw:image>
        </draw:frame>
        <draw:frame draw:style-name="gr8" draw:text-style-name="P11" draw:layer="layout" svg:width="10.76cm" svg:height="9.246cm" svg:x="11.43cm" svg:y="3.2cm">
          <draw:image xlink:href="Pictures/100002010000024E000001FB7BACC91B324652A4.png" xlink:type="simple" xlink:show="embed" xlink:actuate="onLoad">
            <text:p/>
          </draw:image>
        </draw:frame>
        <draw:frame draw:style-name="gr8" draw:text-style-name="P11" draw:layer="layout" svg:width="12.945cm" svg:height="7.842cm" draw:transform="rotate (0.257086998818765) translate (0.218cm 11.673cm)">
          <draw:image xlink:href="Pictures/10000201000002B7000001A5AD7CACBB1B23586B.png" xlink:type="simple" xlink:show="embed" xlink:actuate="onLoad">
            <text:p/>
          </draw:image>
        </draw:frame>
        <draw:frame draw:style-name="gr19" draw:text-style-name="P11" draw:layer="layout" svg:width="10.503cm" svg:height="8.939cm" draw:transform="skewX (3.96705196620731E-017) rotate (-0.302814625221017) translate (20.277cm 6.463cm)">
          <draw:image xlink:href="Pictures/100002010000024F000001F7DF4B3A539F171443.png" xlink:type="simple" xlink:show="embed" xlink:actuate="onLoad">
            <text:p/>
          </draw:image>
        </draw:frame>
        <draw:frame draw:style-name="gr8" draw:text-style-name="P11" draw:layer="layout" svg:width="15.618cm" svg:height="7.426cm" svg:x="2.67cm" svg:y="4.004cm">
          <draw:image xlink:href="Pictures/1000020100000382000001AB63B2A6A12FB78FBE.png" xlink:type="simple" xlink:show="embed" xlink:actuate="onLoad">
            <text:p/>
          </draw:image>
        </draw:frame>
        <draw:frame draw:style-name="gr8" draw:text-style-name="P11" draw:layer="layout" svg:width="20.724cm" svg:height="13.334cm" svg:x="13.312cm" svg:y="5.334cm">
          <draw:image xlink:href="Pictures/10000201000004B300000306870512053CBF202B.png" xlink:type="simple" xlink:show="embed" xlink:actuate="onLoad">
            <text:p/>
          </draw:image>
        </draw:frame>
        <draw:frame draw:style-name="gr8" draw:text-style-name="P11" draw:layer="layout" svg:width="20.492cm" svg:height="12.247cm" draw:transform="skewX (5.93675866772037E-017) rotate (-0.710523538486891) translate (12.822cm -0.883cm)">
          <draw:image xlink:href="Pictures/10000201000004F1000002F4E03CCA306422D601.png" xlink:type="simple" xlink:show="embed" xlink:actuate="onLoad">
            <text:p/>
          </draw:image>
        </draw:frame>
        <draw:frame draw:style-name="gr8" draw:text-style-name="P11" draw:layer="layout" svg:width="30.868cm" svg:height="16.729cm" svg:x="1.644cm" svg:y="2.057cm">
          <draw:image xlink:href="Pictures/100002010000077D0000040F0FA8BD7B520B6ED9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13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4" draw:style-name="dp1" draw:master-page-name="Default">
        <office:forms form:automatic-focus="false" form:apply-design-mode="false"/>
        <draw:frame draw:style-name="gr8" draw:text-style-name="P11" draw:layer="layout" svg:width="9.906cm" svg:height="12.657cm" svg:x="11.938cm" svg:y="3.556cm">
          <draw:image xlink:href="Pictures/100002010000030A000003E291533DFE604AD044.png" xlink:type="simple" xlink:show="embed" xlink:actuate="onLoad">
            <text:p/>
          </draw:image>
        </draw:frame>
        <draw:frame draw:style-name="gr8" draw:text-style-name="P11" draw:layer="layout" svg:width="9.796cm" svg:height="12.7cm" svg:x="22.352cm" svg:y="3.556cm">
          <draw:image xlink:href="Pictures/1000020100000301000003E508DD50FE0DF74BB3.png" xlink:type="simple" xlink:show="embed" xlink:actuate="onLoad">
            <text:p/>
          </draw:image>
        </draw:frame>
        <draw:frame draw:style-name="gr8" draw:text-style-name="P11" draw:layer="layout" svg:width="9.652cm" svg:height="12.447cm" svg:x="1.778cm" svg:y="3.556cm">
          <draw:image xlink:href="Pictures/1000020100000302000003E1051D1E2D156C9CD9.png" xlink:type="simple" xlink:show="embed" xlink:actuate="onLoad">
            <text:p/>
          </draw:image>
        </draw:frame>
        <draw:frame draw:style-name="gr20" draw:text-style-name="P20" draw:layer="layout" svg:width="3.042cm" svg:height="1.17cm" svg:x="15.754cm" svg:y="1.878cm">
          <draw:text-box draw:corner-radius="12.446cm">
            <text:p>
              <text:span text:style-name="T13">插入模式</text:span>
            </text:p>
          </draw:text-box>
        </draw:frame>
        <draw:frame draw:style-name="gr21" draw:text-style-name="P14" draw:layer="layout" svg:width="2.337cm" svg:height="1.17cm" svg:x="26.111cm" svg:y="1.878cm">
          <draw:text-box>
            <text:p>
              <text:span text:style-name="T11">V</text:span>
              <text:span text:style-name="T11">模式</text:span>
            </text:p>
          </draw:text-box>
        </draw:frame>
        <draw:frame draw:style-name="gr20" draw:text-style-name="P20" draw:layer="layout" svg:width="3.042cm" svg:height="1.17cm" svg:x="4.07cm" svg:y="1.878cm">
          <draw:text-box>
            <text:p>
              <text:span text:style-name="T13">正常模式</text:span>
            </text:p>
          </draw:text-box>
        </draw:frame>
        <draw:frame draw:style-name="gr8" draw:text-style-name="P11" draw:layer="layout" svg:width="30.564cm" svg:height="0.762cm" svg:x="1.694cm" svg:y="16.764cm">
          <draw:image xlink:href="Pictures/100002010000077E0000002D25D889414E6E218B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14" presentation:class="page"/>
          <draw:frame presentation:style-name="pr3" draw:text-style-name="P21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5" draw:style-name="dp1" draw:master-page-name="Default">
        <office:forms form:automatic-focus="false" form:apply-design-mode="false"/>
        <draw:frame draw:style-name="gr8" draw:text-style-name="P11" draw:layer="layout" svg:width="17.217cm" svg:height="15.064cm" draw:transform="rotate (-0.00366519142918811) translate (3.611cm 3.434cm)">
          <draw:image xlink:href="Pictures/1000020100000487000003F60439703BCE845829.png" xlink:type="simple" xlink:show="embed" xlink:actuate="onLoad">
            <text:p/>
          </draw:image>
        </draw:frame>
        <draw:frame draw:style-name="gr22" draw:text-style-name="P20" draw:layer="layout" svg:width="3.042cm" svg:height="1.17cm" svg:x="2.032cm" svg:y="1.878cm">
          <draw:text-box>
            <text:p>
              <text:span text:style-name="T13">快速入门</text:span>
            </text:p>
          </draw:text-box>
        </draw:frame>
        <presentation:notes draw:style-name="dp2">
          <draw:page-thumbnail draw:style-name="gr4" draw:layer="layout" svg:width="16.932cm" svg:height="9.524cm" svg:x="1.058cm" svg:y="1.93cm" draw:page-number="15" presentation:class="page"/>
          <draw:frame presentation:style-name="pr3" draw:text-style-name="P21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6" draw:style-name="dp1" draw:master-page-name="Default">
        <office:forms form:automatic-focus="false" form:apply-design-mode="false"/>
        <draw:frame draw:style-name="gr23" draw:text-style-name="P14" draw:layer="layout" svg:width="2.259cm" svg:height="0.962cm" svg:x="1.778cm" svg:y="2.286cm">
          <draw:text-box>
            <text:p>
              <text:span text:style-name="T11">Plugin</text:span>
            </text:p>
          </draw:text-box>
        </draw:frame>
        <draw:frame draw:style-name="gr24" draw:text-style-name="P14" draw:layer="layout" svg:width="7.112cm" svg:height="12.138cm" svg:x="18.542cm" svg:y="5.388cm">
          <draw:text-box>
            <text:p>
              <text:span text:style-name="T11">vim-airline</text:span>
            </text:p>
            <text:p>
              <text:span text:style-name="T11">Vim-airline-themes</text:span>
            </text:p>
            <text:p>
              <text:span text:style-name="T11">Vim-translate-me</text:span>
            </text:p>
            <text:p>
              <text:span text:style-name="T11">vim-which-key</text:span>
            </text:p>
            <text:p>
              <text:span text:style-name="T11">Vim-tarbar</text:span>
            </text:p>
            <text:p>
              <text:span text:style-name="T11">Vim-auto-save</text:span>
            </text:p>
            <text:p>
              <text:span text:style-name="T11">Vim-fugitive</text:span>
            </text:p>
            <text:p>
              <text:span text:style-name="T11">vim-gitgutter</text:span>
            </text:p>
            <text:p>
              <text:span text:style-name="T11">Deoplete.nvim</text:span>
            </text:p>
            <text:p>
              <text:span text:style-name="T11">Gitv</text:span>
            </text:p>
          </draw:text-box>
        </draw:frame>
        <draw:frame draw:style-name="gr8" draw:text-style-name="P11" draw:layer="layout" svg:width="13.97cm" svg:height="14.923cm" svg:x="2.286cm" svg:y="3.911cm">
          <draw:image xlink:href="Pictures/100002010000039B000003DAE9C861D66A9DA2DE.png" xlink:type="simple" xlink:show="embed" xlink:actuate="onLoad">
            <text:p/>
          </draw:image>
        </draw:frame>
        <presentation:notes draw:style-name="dp2">
          <draw:page-thumbnail draw:style-name="gr4" draw:layer="layout" svg:width="16.932cm" svg:height="9.524cm" svg:x="1.058cm" svg:y="1.93cm" draw:page-number="16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7" draw:style-name="dp1" draw:master-page-name="Default">
        <office:forms form:automatic-focus="false" form:apply-design-mode="false"/>
        <draw:custom-shape draw:style-name="gr25" draw:text-style-name="P22" draw:layer="layout" svg:width="30.48cm" svg:height="13.462cm" svg:x="1.778cm" svg:y="3.81cm">
          <text:p text:style-name="P17">
            <text:span text:style-name="T14">Show Time</text:span>
          </text:p>
          <draw:enhanced-geometry svg:viewBox="0 0 21600 21600" draw:mirror-horizontal="false" draw:mirror-vertical="false" draw:type="rectangle" draw:enhanced-path="M 0 0 L 21600 0 21600 21600 0 21600 0 0 Z N"/>
        </draw:custom-shape>
        <presentation:notes draw:style-name="dp2">
          <draw:page-thumbnail draw:style-name="gr4" draw:layer="layout" svg:width="16.932cm" svg:height="9.524cm" svg:x="1.058cm" svg:y="1.93cm" draw:page-number="17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8" draw:style-name="dp1" draw:master-page-name="Default">
        <office:forms form:automatic-focus="false" form:apply-design-mode="false"/>
        <draw:custom-shape draw:name="TextShape 1" draw:style-name="gr26" draw:text-style-name="P23" draw:layer="layout" svg:width="19.101cm" svg:height="1.776cm" svg:x="1.448cm" svg:y="1.245cm">
          <text:p text:style-name="P1">
            <text:span text:style-name="T6">参考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Shape 2" draw:style-name="gr27" draw:text-style-name="P4" draw:layer="layout" svg:width="30.777cm" svg:height="14.39cm" svg:x="1.499cm" svg:y="3.988cm">
          <text:p text:style-name="P3">
            <text:span text:style-name="T15"/>
          </text:p>
          <text:p text:style-name="P3">
            <text:span text:style-name="T15"/>
          </text:p>
          <text:p text:style-name="P3">
            <text:span text:style-name="T15"/>
          </text:p>
          <text:p text:style-name="P3">
            <text:span text:style-name="T15"/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28" draw:text-style-name="P14" draw:layer="layout" svg:width="11.019cm" svg:height="1.17cm" svg:x="2.286cm" svg:y="4.826cm">
          <draw:text-box>
            <text:p>
              <text:span text:style-name="T11">插件推荐：</text:span>
              <text:span text:style-name="T11">https://vimawesome.com/</text:span>
            </text:p>
          </draw:text-box>
        </draw:frame>
        <draw:frame draw:style-name="gr29" draw:text-style-name="P14" draw:layer="layout" svg:width="16.51cm" svg:height="1.524cm" svg:x="2.286cm" svg:y="5.842cm">
          <draw:text-box>
            <text:p>
              <text:span text:style-name="T11">Vim </text:span>
              <text:span text:style-name="T11">环境：</text:span>
              <text:span text:style-name="T11">https://github.com/sky8336/skyVim</text:span>
            </text:p>
          </draw:text-box>
        </draw:frame>
        <draw:frame draw:style-name="gr30" draw:text-style-name="P14" draw:layer="layout" svg:width="22.606cm" svg:height="1.17cm" svg:x="2.286cm" svg:y="3.81cm">
          <draw:text-box>
            <text:p>
              <text:span text:style-name="T11">入门推荐</text:span>
              <text:span text:style-name="T11">
                : 
                <text:s text:c="2"/>
                http://vimcdoc.sourceforge.net/doc/help.html
              </text:span>
            </text:p>
          </draw:text-box>
        </draw:frame>
        <draw:frame draw:style-name="gr31" draw:text-style-name="P14" draw:layer="layout" svg:width="15.091cm" svg:height="1.17cm" svg:x="2.435cm" svg:y="6.858cm">
          <draw:text-box>
            <text:p>
              <text:span text:style-name="T11">起源：</text:span>
              <text:span text:style-name="T11">https://www.sohu.com/a/271050442_156793</text:span>
            </text:p>
          </draw:text-box>
        </draw:frame>
        <presentation:notes draw:style-name="dp3">
          <draw:page-thumbnail draw:style-name="gr4" draw:layer="layout" svg:width="16.932cm" svg:height="9.524cm" svg:x="1.058cm" svg:y="1.93cm" draw:page-number="18" presentation:class="page"/>
          <draw:frame presentation:style-name="pr3" draw:text-style-name="P16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9" draw:style-name="dp1" draw:master-page-name="Default_20_1">
        <office:forms form:automatic-focus="false" form:apply-design-mode="false"/>
        <draw:custom-shape draw:name="TextShape 1" draw:style-name="gr32" draw:text-style-name="P2" draw:layer="layout" svg:width="19.099cm" svg:height="1.776cm" svg:x="1.448cm" svg:y="4.267cm">
          <text:p text:style-name="P1">
            <text:span text:style-name="T16">Thanks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presentation:notes draw:style-name="dp2">
          <draw:page-thumbnail draw:name="PlaceHolder 1" draw:style-name="gr4" draw:layer="layout" svg:width="15.238cm" svg:height="8.571cm" svg:x="1.905cm" svg:y="3.175cm" draw:page-number="19" presentation:class="page"/>
          <draw:frame draw:name="PlaceHolder 2" presentation:style-name="pr4" draw:text-style-name="P25" draw:layer="layout" svg:width="15.238cm" svg:height="9.999cm" svg:x="1.905cm" svg:y="12.224cm" presentation:class="notes" presentation:user-transformed="true">
            <draw:text-box>
              <text:p text:style-name="P24">
                <text:span text:style-name="T17">在“幻灯片放映”模式下，选择箭头访问相应链接。</text:span>
              </text:p>
            </draw:text-box>
          </draw:frame>
          <draw:custom-shape draw:name="TextShape 3" draw:style-name="gr5" draw:text-style-name="P8" draw:layer="layout" svg:width="8.253cm" svg:height="1.272cm" svg:x="10.791cm" svg:y="24.126cm">
            <text:p text:style-name="P7">
              <text:span text:style-name="T5">
                <text:page-number>&lt;number&gt;</text:page-number>
              </text:span>
            </text:p>
            <draw:enhanced-geometry draw:mirror-horizontal="false" draw:mirror-vertical="false" svg:viewBox="0 0 0 0" draw:text-areas="0 0 ?f3 ?f2" draw:type="ooxml-rect" draw:enhanced-path="M 0 0 L ?f3 0 ?f3 ?f2 0 ?f2 Z N">
              <draw:equation draw:name="f0" draw:formula="logwidth/2"/>
              <draw:equation draw:name="f1" draw:formula="logheight/2"/>
              <draw:equation draw:name="f2" draw:formula="logheight"/>
              <draw:equation draw:name="f3" draw:formula="logwidth"/>
            </draw:enhanced-geometry>
          </draw:custom-shape>
        </presentation:notes>
      </draw:page>
      <presentation:settings presentation:mouse-visible="false"/>
    </office:presentation>
  </office:body>
</office:document-content>
</file>

<file path=meta.xml><?xml version="1.0" encoding="utf-8"?>
<office:document-meta xmlns:office="urn:oasis:names:tc:opendocument:xmlns:office:1.0" xmlns:xlink="http://www.w3.org/1999/xlink" xmlns:dc="http://purl.org/dc/elements/1.1/" xmlns:meta="urn:oasis:names:tc:opendocument:xmlns:meta:1.0" xmlns:presentation="urn:oasis:names:tc:opendocument:xmlns:presentation:1.0" xmlns:ooo="http://openoffice.org/2004/office" xmlns:smil="urn:oasis:names:tc:opendocument:xmlns:smil-compatible:1.0" xmlns:anim="urn:oasis:names:tc:opendocument:xmlns:animation:1.0" xmlns:grddl="http://www.w3.org/2003/g/data-view#" xmlns:officeooo="http://openoffice.org/2009/office" office:version="1.2">
  <office:meta>
    <meta:creation-date>2020-07-27T03:46:15</meta:creation-date>
    <dc:language>en-US</dc:language>
    <dc:date>2020-11-12T14:06:33.919684713</dc:date>
    <meta:editing-cycles>14</meta:editing-cycles>
    <meta:editing-duration>PT52M6S</meta:editing-duration>
    <meta:generator>LibreOffice/6.0.7.3$Linux_X86_64 LibreOffice_project/00m0$Build-3</meta:generator>
    <meta:document-statistic meta:object-count="174"/>
    <meta:user-defined meta:name="AppVersion">16.0000</meta:user-defined>
    <meta:user-defined meta:name="ContentTypeId">0x01010079F111ED35F8CC479449609E8A0923A6</meta:user-defined>
    <meta:user-defined meta:name="HiddenSlides" meta:value-type="float">0</meta:user-defined>
    <meta:user-defined meta:name="HyperlinksChanged" meta:value-type="boolean">false</meta:user-defined>
    <meta:user-defined meta:name="LinksUpToDate" meta:value-type="boolean">false</meta:user-defined>
    <meta:user-defined meta:name="MMClips" meta:value-type="float">0</meta:user-defined>
    <meta:user-defined meta:name="Notes" meta:value-type="float">7</meta:user-defined>
    <meta:user-defined meta:name="PresentationFormat" meta:value-type="string">宽屏</meta:user-defined>
    <meta:user-defined meta:name="ScaleCrop" meta:value-type="boolean">false</meta:user-defined>
    <meta:user-defined meta:name="ShareDoc" meta:value-type="boolean">false</meta:user-defined>
    <meta:user-defined meta:name="Slides" meta:value-type="float">14</meta:user-defined>
    <meta:template xlink:type="simple" xlink:actuate="onRequest" xlink:title="欢迎使用 PowerPoint 2016" xlink:href=""/>
  </office:meta>
</office:document-meta>
</file>

<file path=settings.xml><?xml version="1.0" encoding="utf-8"?>
<office:document-settings xmlns:office="urn:oasis:names:tc:opendocument:xmlns:office:1.0" xmlns:xlink="http://www.w3.org/1999/xlink" xmlns:presentation="urn:oasis:names:tc:opendocument:xmlns:presentation:1.0" xmlns:config="urn:oasis:names:tc:opendocument:xmlns:config:1.0" xmlns:ooo="http://openoffice.org/2004/office" xmlns:smil="urn:oasis:names:tc:opendocument:xmlns:smil-compatible:1.0" xmlns:anim="urn:oasis:names:tc:opendocument:xmlns:animation:1.0" xmlns:officeooo="http://openoffice.org/2009/office" office:version="1.2">
  <office:settings>
    <config:config-item-set config:name="ooo:view-settings">
      <config:config-item config:name="VisibleAreaTop" config:type="int">-4467</config:config-item>
      <config:config-item config:name="VisibleAreaLeft" config:type="int">-512</config:config-item>
      <config:config-item config:name="VisibleAreaWidth" config:type="int">35022</config:config-item>
      <config:config-item config:name="VisibleAreaHeight" config:type="int">25434</config:config-item>
      <config:config-item-map-indexed config:name="Views">
        <config:config-item-map-entry>
          <config:config-item config:name="ViewId" config:type="string">view1</config:config-item>
          <config:config-item config:name="GridIsVisible" config:type="boolean">false</config:config-item>
          <config:config-item config:name="GridIsFront" config:type="boolean">false</config:config-item>
          <config:config-item config:name="IsSnapToGrid" config:type="boolean">true</config:config-item>
          <config:config-item config:name="IsSnapToPageMargins" config:type="boolean">true</config:config-item>
          <config:config-item config:name="IsSnapToSnapLines" config:type="boolean">true</config:config-item>
          <config:config-item config:name="IsSnapToObjectFrame" config:type="boolean">true</config:config-item>
          <config:config-item config:name="IsSnapToObjectPoints" config:type="boolean">false</config:config-item>
          <config:config-item config:name="IsPlusHandlesAlwaysVisible" config:type="boolean">false</config:config-item>
          <config:config-item config:name="IsFrameDragSingles" config:type="boolean">true</config:config-item>
          <config:config-item config:name="EliminatePolyPointLimitAngle" config:type="int">1500</config:config-item>
          <config:config-item config:name="IsEliminatePolyPoints" config:type="boolean">false</config:config-item>
          <config:config-item config:name="VisibleLayers" config:type="base64Binary">//////////////////////////////////////////8=</config:config-item>
          <config:config-item config:name="PrintableLayers" config:type="base64Binary">//////////////////////////////////////////8=</config:config-item>
          <config:config-item config:name="LockedLayers" config:type="base64Binary"/>
          <config:config-item config:name="NoAttribs" config:type="boolean">false</config:config-item>
          <config:config-item config:name="NoColors" config:type="boolean">true</config:config-item>
          <config:config-item config:name="RulerIsVisible" config:type="boolean">false</config:config-item>
          <config:config-item config:name="PageKind" config:type="short">0</config:config-item>
          <config:config-item config:name="SelectedPage" config:type="short">17</config:config-item>
          <config:config-item config:name="IsLayerMode" config:type="boolean">false</config:config-item>
          <config:config-item config:name="IsDoubleClickTextEdit" config:type="boolean">true</config:config-item>
          <config:config-item config:name="IsClickChangeRotation" config:type="boolean">true</config:config-item>
          <config:config-item config:name="SlidesPerRow" config:type="short">4</config:config-item>
          <config:config-item config:name="EditMode" config:type="int">0</config:config-item>
          <config:config-item config:name="VisibleAreaTop" config:type="int">-4467</config:config-item>
          <config:config-item config:name="VisibleAreaLeft" config:type="int">-512</config:config-item>
          <config:config-item config:name="VisibleAreaWidth" config:type="int">35023</config:config-item>
          <config:config-item config:name="VisibleAreaHeight" config:type="int">25435</config:config-item>
          <config:config-item config:name="GridCoarseWidth" config:type="int">2540</config:config-item>
          <config:config-item config:name="GridCoarseHeight" config:type="int">2540</config:config-item>
          <config:config-item config:name="GridFineWidth" config:type="int">254</config:config-item>
          <config:config-item config:name="GridFineHeight" config:type="int">254</config:config-item>
          <config:config-item config:name="GridSnapWidthXNumerator" config:type="int">254</config:config-item>
          <config:config-item config:name="GridSnapWidthXDenominator" config:type="int">1</config:config-item>
          <config:config-item config:name="GridSnapWidthYNumerator" config:type="int">254</config:config-item>
          <config:config-item config:name="GridSnapWidthYDenominator" config:type="int">1</config:config-item>
          <config:config-item config:name="IsAngleSnapEnabled" config:type="boolean">false</config:config-item>
          <config:config-item config:name="SnapAngle" config:type="int">1500</config:config-item>
          <config:config-item config:name="ZoomOnPage" config:type="boolean">true</config:config-item>
          <config:config-item config:name="AnchoredTextOverflowLegacy" config:type="boolean">false</config:config-item>
        </config:config-item-map-entry>
      </config:config-item-map-indexed>
    </config:config-item-set>
    <config:config-item-set config:name="ooo:configuration-settings">
      <config:config-item config:name="ApplyUserData" config:type="boolean">true</config:config-item>
      <config:config-item config:name="BitmapTableURL" config:type="string">$(brandbaseurl)/share/palette%3B$(user)/config/standard.sob</config:config-item>
      <config:config-item config:name="CharacterCompressionType" config:type="short">0</config:config-item>
      <config:config-item config:name="ColorTableURL" config:type="string">$(brandbaseurl)/share/palette%3B$(user)/config/standard.soc</config:config-item>
      <config:config-item config:name="DashTableURL" config:type="string">$(brandbaseurl)/share/palette%3B$(user)/config/standard.sod</config:config-item>
      <config:config-item config:name="DefaultTabStop" config:type="int">1270</config:config-item>
      <config:config-item config:name="EmbedFonts" config:type="boolean">false</config:config-item>
      <config:config-item-map-indexed config:name="ForbiddenCharacters">
        <config:config-item-map-entry>
          <config:config-item config:name="Language" config:type="string">en</config:config-item>
          <config:config-item config:name="Country" config:type="string">US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  <config:config-item-map-entry>
          <config:config-item config:name="Language" config:type="string">zh</config:config-item>
          <config:config-item config:name="Country" config:type="string">CN</config:config-item>
          <config:config-item config:name="Variant" config:type="string"/>
          <config:config-item config:name="BeginLine" config:type="string">:!),.:;?]}¢'"、。〉》」』】〕〗〞︰︱︳﹐､﹒﹔﹕﹖﹗﹚﹜﹞！），．：；？｜｝︴︶︸︺︼︾﹀﹂﹄﹏､～￠々‖•·ˇˉ―--′’”</config:config-item>
          <config:config-item config:name="EndLine" config:type="string">([{£¥'"‵〈《「『【〔〖（［｛￡￥〝︵︷︹︻︽︿﹁﹃﹙﹛﹝（｛“‘</config:config-item>
        </config:config-item-map-entry>
      </config:config-item-map-indexed>
      <config:config-item config:name="GradientTableURL" config:type="string">$(brandbaseurl)/share/palette%3B$(user)/config/standard.sog</config:config-item>
      <config:config-item config:name="HandoutsHorizontal" config:type="boolean">true</config:config-item>
      <config:config-item config:name="HatchTableURL" config:type="string">$(brandbaseurl)/share/palette%3B$(user)/config/standard.soh</config:config-item>
      <config:config-item config:name="IsKernAsianPunctuation" config:type="boolean">false</config:config-item>
      <config:config-item config:name="IsPrintBooklet" config:type="boolean">false</config:config-item>
      <config:config-item config:name="IsPrintBookletBack" config:type="boolean">true</config:config-item>
      <config:config-item config:name="IsPrintBookletFront" config:type="boolean">true</config:config-item>
      <config:config-item config:name="IsPrintDate" config:type="boolean">false</config:config-item>
      <config:config-item config:name="IsPrintDrawing" config:type="boolean">true</config:config-item>
      <config:config-item config:name="IsPrintFitPage" config:type="boolean">false</config:config-item>
      <config:config-item config:name="IsPrintHandout" config:type="boolean">false</config:config-item>
      <config:config-item config:name="IsPrintHiddenPages" config:type="boolean">true</config:config-item>
      <config:config-item config:name="IsPrintNotes" config:type="boolean">false</config:config-item>
      <config:config-item config:name="IsPrintOutline" config:type="boolean">false</config:config-item>
      <config:config-item config:name="IsPrintPageName" config:type="boolean">false</config:config-item>
      <config:config-item config:name="IsPrintTilePage" config:type="boolean">false</config:config-item>
      <config:config-item config:name="IsPrintTime" config:type="boolean">false</config:config-item>
      <config:config-item config:name="LineEndTableURL" config:type="string">$(brandbaseurl)/share/palette%3B$(user)/config/standard.soe</config:config-item>
      <config:config-item config:name="LoadReadonly" config:type="boolean">false</config:config-item>
      <config:config-item config:name="PageNumberFormat" config:type="int">4</config:config-item>
      <config:config-item config:name="ParagraphSummation" config:type="boolean">true</config:config-item>
      <config:config-item config:name="PrintQuality" config:type="int">0</config:config-item>
      <config:config-item config:name="PrinterIndependentLayout" config:type="string">low-resolution</config:config-item>
      <config:config-item config:name="PrinterName" config:type="string"/>
      <config:config-item config:name="PrinterSetup" config:type="base64Binary"/>
      <config:config-item config:name="SaveVersionOnClose" config:type="boolean">false</config:config-item>
      <config:config-item config:name="SlidesPerHandout" config:type="short">6</config:config-item>
      <config:config-item config:name="UpdateFromTemplate" config:type="boolean">true</config:config-item>
    </config:config-item-set>
  </office:settings>
</office:document-settings>
</file>

<file path=styles.xml><?xml version="1.0" encoding="utf-8"?>
<office:document-styles xmlns:office="urn:oasis:names:tc:opendocument:xmlns:office:1.0" xmlns:style="urn:oasis:names:tc:opendocument:xmlns:style:1.0" xmlns:text="urn:oasis:names:tc:opendocument:xmlns:text:1.0" xmlns:table="urn:oasis:names:tc:opendocument:xmlns:table:1.0" xmlns:draw="urn:oasis:names:tc:opendocument:xmlns:drawing:1.0" xmlns:fo="urn:oasis:names:tc:opendocument:xmlns:xsl-fo-compatible:1.0" xmlns:xlink="http://www.w3.org/1999/xlink" xmlns:dc="http://purl.org/dc/elements/1.1/" xmlns:meta="urn:oasis:names:tc:opendocument:xmlns:meta:1.0" xmlns:number="urn:oasis:names:tc:opendocument:xmlns:datastyle:1.0" xmlns:presentation="urn:oasis:names:tc:opendocument:xmlns:presentation:1.0" xmlns:svg="urn:oasis:names:tc:opendocument:xmlns:svg-compatible:1.0" xmlns:chart="urn:oasis:names:tc:opendocument:xmlns:chart:1.0" xmlns:dr3d="urn:oasis:names:tc:opendocument:xmlns:dr3d:1.0" xmlns:math="http://www.w3.org/1998/Math/MathML" xmlns:form="urn:oasis:names:tc:opendocument:xmlns:form:1.0" xmlns:script="urn:oasis:names:tc:opendocument:xmlns:script:1.0" xmlns:ooo="http://openoffice.org/2004/office" xmlns:ooow="http://openoffice.org/2004/writer" xmlns:oooc="http://openoffice.org/2004/calc" xmlns:dom="http://www.w3.org/2001/xml-events" xmlns:smil="urn:oasis:names:tc:opendocument:xmlns:smil-compatible:1.0" xmlns:anim="urn:oasis:names:tc:opendocument:xmlns:animation:1.0" xmlns:rpt="http://openoffice.org/2005/report" xmlns:of="urn:oasis:names:tc:opendocument:xmlns:of:1.2" xmlns:xhtml="http://www.w3.org/1999/xhtml" xmlns:grddl="http://www.w3.org/2003/g/data-view#" xmlns:officeooo="http://openoffice.org/2009/office" xmlns:tableooo="http://openoffice.org/2009/table" xmlns:drawooo="http://openoffice.org/2010/draw" xmlns:calcext="urn:org:documentfoundation:names:experimental:calc:xmlns:calcext:1.0" xmlns:loext="urn:org:documentfoundation:names:experimental:office:xmlns:loext:1.0" xmlns:field="urn:openoffice:names:experimental:ooo-ms-interop:xmlns:field:1.0" xmlns:css3t="http://www.w3.org/TR/css3-text/" office:version="1.2">
  <office:font-face-decls>
    <style:font-face style:name="Arial" svg:font-family="Arial"/>
    <style:font-face style:name="Microsoft YaHei UI" svg:font-family="'Microsoft YaHei UI'"/>
    <style:font-face style:name="Likhan" svg:font-family="Likhan" style:font-pitch="variable"/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styles>
    <draw:marker draw:name="Arrow" svg:viewBox="0 0 20 30" svg:d="M10 0l-10 30h20z"/>
    <style:default-style style:family="graphic">
      <style:graphic-properties svg:stroke-color="#3465a4" draw:fill-color="#729fcf" fo:wrap-option="no-wrap"/>
      <style:paragraph-properties style:text-autospace="ideograph-alpha" style:punctuation-wrap="simple" style:line-break="strict" style:font-independent-line-spacing="false">
        <style:tab-stops/>
      </style:paragraph-properties>
      <style:text-properties style:use-window-font-color="true" style:font-name="Liberation Serif" fo:font-size="24pt" fo:language="en" fo:country="US" style:font-name-asian="DejaVu Sans" style:font-size-asian="24pt" style:language-asian="zh" style:country-asian="CN" style:font-name-complex="DejaVu Sans" style:font-size-complex="24pt" style:language-complex="hi" style:country-complex="IN"/>
    </style:default-style>
    <style:style style:name="standard" style:family="graphic">
      <style:graphic-properties draw:stroke="solid" svg:stroke-width="0cm" svg:stroke-color="#3465a4" draw:marker-start-width="0.2cm" draw:marker-start-center="false" draw:marker-end-width="0.2cm" draw:marker-end-center="false" draw:fill="solid" draw:fill-color="#729fcf" draw:textarea-horizontal-align="justify" fo:padding-top="0.125cm" fo:padding-bottom="0.125cm" fo:padding-left="0.25cm" fo:padding-right="0.25cm" draw:shadow="hidden" draw:shadow-offset-x="0.2cm" draw:shadow-offset-y="0.2cm" draw:shadow-color="#808080">
        <text:list-style style:name="standard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cm" fo:margin-bottom="0cm" fo:line-height="100%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18pt" fo:font-style="normal" fo:text-shadow="none" style:text-underline-style="none" fo:font-weight="normal" style:letter-kerning="true" style:font-name-asian="Noto Sans CJK SC" style:font-family-asian="'Noto Sans CJK SC'" style:font-family-generic-asian="system" style:font-pitch-asian="variable" style:font-size-asian="18pt" style:font-style-asian="normal" style:font-weight-asian="normal" style:font-name-complex="Lohit Devanagari" style:font-family-complex="'Lohit Devanagari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/>
    </style:style>
    <style:style style:name="objectwitharrow" style:family="graphic" style:parent-style-name="standard">
      <style:graphic-properties draw:stroke="solid" svg:stroke-width="0.15cm" svg:stroke-color="#000000" draw:marker-start="Arrow" draw:marker-start-width="0.7cm" draw:marker-start-center="true" draw:marker-end-width="0.3cm"/>
    </style:style>
    <style:style style:name="objectwithshadow" style:family="graphic" style:parent-style-name="standard">
      <style:graphic-properties draw:shadow="visible" draw:shadow-offset-x="0.2cm" draw:shadow-offset-y="0.2cm" draw:shadow-color="#808080"/>
    </style:style>
    <style:style style:name="objectwithoutfill" style:family="graphic" style:parent-style-name="standard">
      <style:graphic-properties svg:stroke-color="#000000" draw:fill="none"/>
    </style:style>
    <style:style style:name="Object_20_with_20_no_20_fill_20_and_20_no_20_line" style:display-name="Object with no fill and no line" style:family="graphic" style:parent-style-name="standard">
      <style:graphic-properties draw:stroke="none" draw:fill="none"/>
    </style:style>
    <style:style style:name="text" style:family="graphic" style:parent-style-name="standard">
      <style:graphic-properties draw:stroke="none" draw:fill="none"/>
    </style:style>
    <style:style style:name="textbody" style:family="graphic" style:parent-style-name="standard">
      <style:graphic-properties draw:stroke="none" draw:fill="none"/>
      <style:text-properties fo:font-size="16pt"/>
    </style:style>
    <style:style style:name="textbodyjustfied" style:family="graphic" style:parent-style-name="standard">
      <style:graphic-properties draw:stroke="none" draw:fill="none"/>
      <style:paragraph-properties fo:text-align="justify"/>
    </style:style>
    <style:style style:name="textbodyindent" style:family="graphic" style:parent-style-name="standard">
      <style:graphic-properties draw:stroke="none" draw:fill="none"/>
      <style:paragraph-properties fo:margin-left="0cm" fo:margin-right="0cm" fo:text-indent="0.6cm"/>
    </style:style>
    <style:style style:name="title" style:family="graphic" style:parent-style-name="standard">
      <style:graphic-properties draw:stroke="none" draw:fill="none"/>
      <style:text-properties fo:font-size="44pt"/>
    </style:style>
    <style:style style:name="title1" style:family="graphic" style:parent-style-name="standard">
      <style:graphic-properties draw:stroke="none" draw:fill="solid" draw:fill-color="#008080" draw:shadow="visible" draw:shadow-offset-x="0.2cm" draw:shadow-offset-y="0.2cm" draw:shadow-color="#808080"/>
      <style:paragraph-properties fo:text-align="center"/>
      <style:text-properties fo:font-size="24pt"/>
    </style:style>
    <style:style style:name="title2" style:family="graphic" style:parent-style-name="standard">
      <style:graphic-properties svg:stroke-width="0.05cm" draw:fill-color="#ffcc99" draw:shadow="visible" draw:shadow-offset-x="0.2cm" draw:shadow-offset-y="0.2cm" draw:shadow-color="#808080"/>
      <style:paragraph-properties fo:margin-left="0cm" fo:margin-right="0.2cm" fo:margin-top="0.1cm" fo:margin-bottom="0.1cm" fo:text-align="center" fo:text-indent="0cm"/>
      <style:text-properties fo:font-size="36pt"/>
    </style:style>
    <style:style style:name="headline" style:family="graphic" style:parent-style-name="standard">
      <style:graphic-properties draw:stroke="none" draw:fill="none"/>
      <style:paragraph-properties fo:margin-top="0.42cm" fo:margin-bottom="0.21cm"/>
      <style:text-properties fo:font-size="24pt"/>
    </style:style>
    <style:style style:name="headline1" style:family="graphic" style:parent-style-name="standard">
      <style:graphic-properties draw:stroke="none" draw:fill="none"/>
      <style:paragraph-properties fo:margin-top="0.42cm" fo:margin-bottom="0.21cm"/>
      <style:text-properties fo:font-size="18pt" fo:font-weight="bold"/>
    </style:style>
    <style:style style:name="headline2" style:family="graphic" style:parent-style-name="standard">
      <style:graphic-properties draw:stroke="none" draw:fill="none"/>
      <style:paragraph-properties fo:margin-top="0.42cm" fo:margin-bottom="0.21cm"/>
      <style:text-properties fo:font-size="14pt" fo:font-style="italic" fo:font-weight="bold"/>
    </style:style>
    <style:style style:name="measure" style:family="graphic" style:parent-style-name="standard">
      <style:graphic-properties draw:stroke="solid" svg:stroke-color="#000000" draw:marker-start="Arrow" draw:marker-start-width="0.2cm" draw:marker-end="Arrow" draw:marker-end-width="0.2cm" draw:fill="none" draw:show-unit="true"/>
      <style:text-properties fo:font-size="12pt"/>
    </style:style>
    <style:style style:name="Blank_20_Slide-background" style:display-name="Blank Slide-background" style:family="presentation">
      <style:graphic-properties draw:stroke="none" draw:fill="solid" draw:fill-color="#ffffff"/>
      <style:text-properties style:letter-kerning="true"/>
    </style:style>
    <style:style style:name="Blank_20_Slide-backgroundobjects" style:display-name="Blank Slide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Blank_20_Slide-notes" style:display-name="Blank Slide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Blank_20_Slide-outline1" style:display-name="Blank Slide-outline1" style:family="presentation">
      <style:graphic-properties draw:stroke="none" draw:fill="none" draw:auto-grow-height="false" draw:fit-to-size="shrink-to-fit" style:shrink-to-fit="true">
        <text:list-style style:name="Blank_20_Slide-outline1" style:display-name="Blank Slide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.499cm" fo:margin-bottom="0cm" fo:text-indent="0cm"/>
      <style:text-properties fo:font-variant="normal" fo:text-transform="none" style:use-window-font-color="true" style:text-outline="false" style:text-line-through-style="none" style:text-line-through-type="none" style:text-position="0% 100%" style:font-name="Liberation Sans" fo:font-family="'Liberation Sans'" style:font-family-generic="roman" style:font-pitch="variable" fo:font-size="32pt" fo:letter-spacing="normal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Blank_20_Slide-outline2" style:display-name="Blank Slide-outline2" style:family="presentation" style:parent-style-name="Blank_20_Slide-outline1">
      <style:paragraph-properties fo:margin-left="0cm" fo:margin-right="0cm" fo:margin-top="0.4cm" fo:margin-bottom="0cm" fo:text-indent="0cm"/>
      <style:text-properties fo:font-variant="normal" fo:text-transform="none" style:text-line-through-style="none" style:text-line-through-type="none" style:text-position="0% 100%" fo:font-size="28pt" fo:letter-spacing="normal" fo:font-style="normal" style:text-underline-style="none" fo:font-weight="normal" style:font-size-asian="28pt" style:font-style-asian="normal" style:font-weight-asian="normal" style:font-size-complex="28pt" style:font-style-complex="normal" style:font-weight-complex="normal"/>
    </style:style>
    <style:style style:name="Blank_20_Slide-outline3" style:display-name="Blank Slide-outline3" style:family="presentation" style:parent-style-name="Blank_20_Slide-outline2">
      <style:paragraph-properties fo:margin-left="0cm" fo:margin-right="0cm" fo:margin-top="0.3cm" fo:margin-bottom="0cm" fo:text-indent="0cm"/>
      <style:text-properties fo:font-variant="normal" fo:text-transform="none" style:text-line-through-style="none" style:text-line-through-type="none" style:text-position="0% 100%" fo:font-size="24pt" fo:letter-spacing="normal" fo:font-style="normal" style:text-underline-style="none" fo:font-weight="normal" style:font-size-asian="24pt" style:font-style-asian="normal" style:font-weight-asian="normal" style:font-size-complex="24pt" style:font-style-complex="normal" style:font-weight-complex="normal"/>
    </style:style>
    <style:style style:name="Blank_20_Slide-outline4" style:display-name="Blank Slide-outline4" style:family="presentation" style:parent-style-name="Blank_20_Slide-outline3">
      <style:paragraph-properties fo:margin-left="0cm" fo:margin-right="0cm" fo:margin-top="0.2cm" fo:margin-bottom="0cm" fo:text-indent="0cm"/>
      <style:text-properties fo:font-variant="normal" fo:text-transform="none" style:text-line-through-style="none" style:text-line-through-type="none" style:text-position="0% 100%" fo:font-size="20pt" fo:letter-spacing="normal" fo:font-style="normal" style:text-underline-style="none" fo:font-weight="normal" style:font-size-asian="20pt" style:font-style-asian="normal" style:font-weight-asian="normal" style:font-size-complex="20pt" style:font-style-complex="normal" style:font-weight-complex="normal"/>
    </style:style>
    <style:style style:name="Blank_20_Slide-outline5" style:display-name="Blank Slide-outline5" style:family="presentation" style:parent-style-name="Blank_20_Slide-outline4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Blank_20_Slide-outline6" style:display-name="Blank Slide-outline6" style:family="presentation" style:parent-style-name="Blank_20_Slide-outline5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Blank_20_Slide-outline7" style:display-name="Blank Slide-outline7" style:family="presentation" style:parent-style-name="Blank_20_Slide-outline6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Blank_20_Slide-outline8" style:display-name="Blank Slide-outline8" style:family="presentation" style:parent-style-name="Blank_20_Slide-outline7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Blank_20_Slide-outline9" style:display-name="Blank Slide-outline9" style:family="presentation" style:parent-style-name="Blank_20_Slide-outline8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Blank_20_Slide-subtitle" style:display-name="Blank Slide-subtitle" style:family="presentation">
      <style:graphic-properties draw:stroke="none" draw:fill="none" draw:textarea-vertical-align="middle">
        <text:list-style style:name="Blank_20_Slide-subtitle" style:display-name="Blank Slide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Blank_20_Slide-title" style:display-name="Blank Slide-title" style:family="presentation">
      <style:graphic-properties draw:stroke="none" draw:fill="none" draw:textarea-vertical-align="middle">
        <text:list-style style:name="Blank_20_Slide-title" style:display-name="Blank Slide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text-align="center"/>
      <style:text-properties fo:font-variant="normal" fo:text-transform="none" style:use-window-font-color="true" style:text-outline="false" style:text-line-through-style="none" style:text-line-through-type="none" style:text-position="0% 100%" style:font-name="Liberation Sans" fo:font-family="'Liberation Sans'" style:font-family-generic="roman" style:font-pitch="variable" fo:font-size="44pt" fo:letter-spacing="normal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44pt" style:font-style-asian="normal" style:font-weight-asian="normal" style:font-name-complex="Lohit Devanagari" style:font-family-complex="'Lohit Devanagari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/>
    </style:style>
    <style:style style:name="Default-background" style:family="presentation">
      <style:graphic-properties draw:stroke="none" draw:fill="solid" draw:fill-color="#ffffff"/>
      <style:text-properties style:letter-kerning="true"/>
    </style:style>
    <style:style style:name="Default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Default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Default-outline1" style:family="presentation">
      <style:graphic-properties draw:stroke="none" draw:fill="none" draw:auto-grow-height="false" draw:fit-to-size="shrink-to-fit" style:shrink-to-fit="true">
        <text:list-style style:name="Default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.499cm" fo:margin-bottom="0cm" fo:text-indent="0cm"/>
      <style:text-properties fo:font-variant="normal" fo:text-transform="none" style:use-window-font-color="true" style:text-outline="false" style:text-line-through-style="none" style:text-line-through-type="none" style:text-position="0% 100%" style:font-name="Liberation Sans" fo:font-family="'Liberation Sans'" style:font-family-generic="roman" style:font-pitch="variable" fo:font-size="32pt" fo:letter-spacing="normal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outline2" style:family="presentation" style:parent-style-name="Default-outline1">
      <style:paragraph-properties fo:margin-left="0cm" fo:margin-right="0cm" fo:margin-top="0.4cm" fo:margin-bottom="0cm" fo:text-indent="0cm"/>
      <style:text-properties fo:font-variant="normal" fo:text-transform="none" style:text-line-through-style="none" style:text-line-through-type="none" style:text-position="0% 100%" fo:font-size="28pt" fo:letter-spacing="normal" fo:font-style="normal" style:text-underline-style="none" fo:font-weight="normal" style:font-size-asian="28pt" style:font-style-asian="normal" style:font-weight-asian="normal" style:font-size-complex="28pt" style:font-style-complex="normal" style:font-weight-complex="normal"/>
    </style:style>
    <style:style style:name="Default-outline3" style:family="presentation" style:parent-style-name="Default-outline2">
      <style:paragraph-properties fo:margin-left="0cm" fo:margin-right="0cm" fo:margin-top="0.3cm" fo:margin-bottom="0cm" fo:text-indent="0cm"/>
      <style:text-properties fo:font-variant="normal" fo:text-transform="none" style:text-line-through-style="none" style:text-line-through-type="none" style:text-position="0% 100%" fo:font-size="24pt" fo:letter-spacing="normal" fo:font-style="normal" style:text-underline-style="none" fo:font-weight="normal" style:font-size-asian="24pt" style:font-style-asian="normal" style:font-weight-asian="normal" style:font-size-complex="24pt" style:font-style-complex="normal" style:font-weight-complex="normal"/>
    </style:style>
    <style:style style:name="Default-outline4" style:family="presentation" style:parent-style-name="Default-outline3">
      <style:paragraph-properties fo:margin-left="0cm" fo:margin-right="0cm" fo:margin-top="0.2cm" fo:margin-bottom="0cm" fo:text-indent="0cm"/>
      <style:text-properties fo:font-variant="normal" fo:text-transform="none" style:text-line-through-style="none" style:text-line-through-type="none" style:text-position="0% 100%" fo:font-size="20pt" fo:letter-spacing="normal" fo:font-style="normal" style:text-underline-style="none" fo:font-weight="normal" style:font-size-asian="20pt" style:font-style-asian="normal" style:font-weight-asian="normal" style:font-size-complex="20pt" style:font-style-complex="normal" style:font-weight-complex="normal"/>
    </style:style>
    <style:style style:name="Default-outline5" style:family="presentation" style:parent-style-name="Default-outline4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-outline6" style:family="presentation" style:parent-style-name="Default-outline5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-outline7" style:family="presentation" style:parent-style-name="Default-outline6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-outline8" style:family="presentation" style:parent-style-name="Default-outline7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-outline9" style:family="presentation" style:parent-style-name="Default-outline8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-subtitle" style:family="presentation">
      <style:graphic-properties draw:stroke="none" draw:fill="none" draw:textarea-vertical-align="middle">
        <text:list-style style:name="Default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title" style:family="presentation">
      <style:graphic-properties draw:stroke="none" draw:fill="none" draw:textarea-vertical-align="middle">
        <text:list-style style:name="Default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text-align="center"/>
      <style:text-properties fo:font-variant="normal" fo:text-transform="none" style:use-window-font-color="true" style:text-outline="false" style:text-line-through-style="none" style:text-line-through-type="none" style:text-position="0% 100%" style:font-name="Liberation Sans" fo:font-family="'Liberation Sans'" style:font-family-generic="roman" style:font-pitch="variable" fo:font-size="44pt" fo:letter-spacing="normal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44pt" style:font-style-asian="normal" style:font-weight-asian="normal" style:font-name-complex="Lohit Devanagari" style:font-family-complex="'Lohit Devanagari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/>
    </style:style>
    <style:style style:name="Default_20_1-background" style:display-name="Default 1-background" style:family="presentation">
      <style:graphic-properties draw:stroke="none" draw:fill="solid" draw:fill-color="#ffffff"/>
      <style:text-properties style:letter-kerning="true"/>
    </style:style>
    <style:style style:name="Default_20_1-backgroundobjects" style:display-name="Default 1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Default_20_1-notes" style:display-name="Default 1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Default_20_1-outline1" style:display-name="Default 1-outline1" style:family="presentation">
      <style:graphic-properties draw:stroke="none" draw:fill="none" draw:auto-grow-height="false" draw:fit-to-size="shrink-to-fit" style:shrink-to-fit="true">
        <text:list-style style:name="Default_20_1-outline1" style:display-name="Default 1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.499cm" fo:margin-bottom="0cm" fo:text-indent="0cm"/>
      <style:text-properties fo:font-variant="normal" fo:text-transform="none" style:use-window-font-color="true" style:text-outline="false" style:text-line-through-style="none" style:text-line-through-type="none" style:text-position="0% 100%" style:font-name="Liberation Sans" fo:font-family="'Liberation Sans'" style:font-family-generic="roman" style:font-pitch="variable" fo:font-size="32pt" fo:letter-spacing="normal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_20_1-outline2" style:display-name="Default 1-outline2" style:family="presentation" style:parent-style-name="Default_20_1-outline1">
      <style:paragraph-properties fo:margin-left="0cm" fo:margin-right="0cm" fo:margin-top="0.4cm" fo:margin-bottom="0cm" fo:text-indent="0cm"/>
      <style:text-properties fo:font-variant="normal" fo:text-transform="none" style:text-line-through-style="none" style:text-line-through-type="none" style:text-position="0% 100%" fo:font-size="28pt" fo:letter-spacing="normal" fo:font-style="normal" style:text-underline-style="none" fo:font-weight="normal" style:font-size-asian="28pt" style:font-style-asian="normal" style:font-weight-asian="normal" style:font-size-complex="28pt" style:font-style-complex="normal" style:font-weight-complex="normal"/>
    </style:style>
    <style:style style:name="Default_20_1-outline3" style:display-name="Default 1-outline3" style:family="presentation" style:parent-style-name="Default_20_1-outline2">
      <style:paragraph-properties fo:margin-left="0cm" fo:margin-right="0cm" fo:margin-top="0.3cm" fo:margin-bottom="0cm" fo:text-indent="0cm"/>
      <style:text-properties fo:font-variant="normal" fo:text-transform="none" style:text-line-through-style="none" style:text-line-through-type="none" style:text-position="0% 100%" fo:font-size="24pt" fo:letter-spacing="normal" fo:font-style="normal" style:text-underline-style="none" fo:font-weight="normal" style:font-size-asian="24pt" style:font-style-asian="normal" style:font-weight-asian="normal" style:font-size-complex="24pt" style:font-style-complex="normal" style:font-weight-complex="normal"/>
    </style:style>
    <style:style style:name="Default_20_1-outline4" style:display-name="Default 1-outline4" style:family="presentation" style:parent-style-name="Default_20_1-outline3">
      <style:paragraph-properties fo:margin-left="0cm" fo:margin-right="0cm" fo:margin-top="0.2cm" fo:margin-bottom="0cm" fo:text-indent="0cm"/>
      <style:text-properties fo:font-variant="normal" fo:text-transform="none" style:text-line-through-style="none" style:text-line-through-type="none" style:text-position="0% 100%" fo:font-size="20pt" fo:letter-spacing="normal" fo:font-style="normal" style:text-underline-style="none" fo:font-weight="normal" style:font-size-asian="20pt" style:font-style-asian="normal" style:font-weight-asian="normal" style:font-size-complex="20pt" style:font-style-complex="normal" style:font-weight-complex="normal"/>
    </style:style>
    <style:style style:name="Default_20_1-outline5" style:display-name="Default 1-outline5" style:family="presentation" style:parent-style-name="Default_20_1-outline4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_20_1-outline6" style:display-name="Default 1-outline6" style:family="presentation" style:parent-style-name="Default_20_1-outline5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_20_1-outline7" style:display-name="Default 1-outline7" style:family="presentation" style:parent-style-name="Default_20_1-outline6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_20_1-outline8" style:display-name="Default 1-outline8" style:family="presentation" style:parent-style-name="Default_20_1-outline7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_20_1-outline9" style:display-name="Default 1-outline9" style:family="presentation" style:parent-style-name="Default_20_1-outline8">
      <style:paragraph-properties fo:margin-left="0cm" fo:margin-right="0cm" fo:margin-top="0.1cm" fo:margin-bottom="0cm" fo:text-indent="0cm"/>
      <style:text-properties fo:font-size="20pt" style:font-size-asian="20pt" style:font-size-complex="20pt"/>
    </style:style>
    <style:style style:name="Default_20_1-subtitle" style:display-name="Default 1-subtitle" style:family="presentation">
      <style:graphic-properties draw:stroke="none" draw:fill="none" draw:textarea-vertical-align="middle">
        <text:list-style style:name="Default_20_1-subtitle" style:display-name="Default 1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_20_1-title" style:display-name="Default 1-title" style:family="presentation">
      <style:graphic-properties draw:stroke="none" draw:fill="none" draw:textarea-vertical-align="middle">
        <text:list-style style:name="Default_20_1-title" style:display-name="Default 1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text-align="center"/>
      <style:text-properties fo:font-variant="normal" fo:text-transform="none" style:use-window-font-color="true" style:text-outline="false" style:text-line-through-style="none" style:text-line-through-type="none" style:text-position="0% 100%" style:font-name="Liberation Sans" fo:font-family="'Liberation Sans'" style:font-family-generic="roman" style:font-pitch="variable" fo:font-size="44pt" fo:letter-spacing="normal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44pt" style:font-style-asian="normal" style:font-weight-asian="normal" style:font-name-complex="Lohit Devanagari" style:font-family-complex="'Lohit Devanagari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/>
    </style:style>
    <style:presentation-page-layout style:name="AL0T26">
      <presentation:placeholder presentation:object="handout" svg:x="2.058cm" svg:y="1.743cm" svg:width="10.556cm" svg:height="-0.233cm"/>
      <presentation:placeholder presentation:object="handout" svg:x="15.414cm" svg:y="1.743cm" svg:width="10.556cm" svg:height="-0.233cm"/>
      <presentation:placeholder presentation:object="handout" svg:x="2.058cm" svg:y="3.612cm" svg:width="10.556cm" svg:height="-0.233cm"/>
      <presentation:placeholder presentation:object="handout" svg:x="15.414cm" svg:y="3.612cm" svg:width="10.556cm" svg:height="-0.233cm"/>
      <presentation:placeholder presentation:object="handout" svg:x="2.058cm" svg:y="5.481cm" svg:width="10.556cm" svg:height="-0.233cm"/>
      <presentation:placeholder presentation:object="handout" svg:x="15.414cm" svg:y="5.481cm" svg:width="10.556cm" svg:height="-0.233cm"/>
    </style:presentation-page-layout>
    <style:presentation-page-layout style:name="AL1T0">
      <presentation:placeholder presentation:object="title" svg:x="2.058cm" svg:y="1.743cm" svg:width="23.912cm" svg:height="3.507cm"/>
      <presentation:placeholder presentation:object="subtitle" svg:x="2.058cm" svg:y="5.838cm" svg:width="23.912cm" svg:height="13.23cm"/>
    </style:presentation-page-layout>
  </office:styles>
  <office:automatic-styles>
    <style:page-layout style:name="PM0">
      <style:page-layout-properties fo:margin-top="0cm" fo:margin-bottom="0cm" fo:margin-left="0cm" fo:margin-right="0cm" fo:page-width="21cm" fo:page-height="29.7cm" style:print-orientation="portrait"/>
    </style:page-layout>
    <style:page-layout style:name="PM1">
      <style:page-layout-properties fo:margin-top="0cm" fo:margin-bottom="0cm" fo:margin-left="0cm" fo:margin-right="0cm" fo:page-width="33.867cm" fo:page-height="19.05cm" style:print-orientation="landscape"/>
    </style:page-layout>
    <style:page-layout style:name="PM2">
      <style:page-layout-properties fo:margin-top="0cm" fo:margin-bottom="0cm" fo:margin-left="0cm" fo:margin-right="0cm" fo:page-width="19.05cm" fo:page-height="25.4cm" style:print-orientation="portrait"/>
    </style:page-layout>
    <style:style style:name="Mdp1" style:family="drawing-page">
      <style:drawing-page-properties draw:background-size="border" draw:fill="solid" draw:fill-color="#ffffff"/>
    </style:style>
    <style:style style:name="Mdp2" style:family="drawing-page">
      <style:drawing-page-properties presentation:display-header="true" presentation:display-footer="true" presentation:display-page-number="false" presentation:display-date-time="true"/>
    </style:style>
    <style:style style:name="Mgr1" style:family="graphic" style:parent-style-name="standard">
      <style:graphic-properties draw:stroke="none" draw:fill="none" draw:fill-color="#ffffff" draw:auto-grow-height="false" fo:min-height="1.485cm"/>
    </style:style>
    <style:style style:name="Mgr2" style:family="graphic" style:parent-style-name="standard">
      <style:graphic-properties draw:stroke="none" draw:fill="none" draw:fill-color="#ffffff" draw:textarea-vertical-align="bottom" draw:auto-grow-height="false" fo:min-height="1.485cm"/>
    </style:style>
    <style:style style:name="Mgr3" style:family="graphic" style:parent-style-name="standard">
      <style:graphic-properties draw:stroke="none" svg:stroke-width="0.071cm" draw:fill="solid" draw:fill-color="#f5f5f5" draw:textarea-vertical-align="top" draw:auto-grow-height="false" fo:min-height="0cm" fo:min-width="0cm" fo:padding-top="0.125cm" fo:padding-bottom="0.125cm" fo:padding-left="0.25cm" fo:padding-right="0.25cm" fo:wrap-option="wrap"/>
    </style:style>
    <style:style style:name="Mgr4" style:family="graphic" style:parent-style-name="standard">
      <style:graphic-properties draw:stroke="solid" svg:stroke-width="0.071cm" svg:stroke-color="#d24726" draw:fill="none" draw:textarea-horizontal-align="center" draw:textarea-vertical-align="top" draw:auto-grow-height="false" fo:padding-top="0.125cm" fo:padding-bottom="0.125cm" fo:padding-left="0.25cm" fo:padding-right="0.25cm" fo:wrap-option="wrap"/>
    </style:style>
    <style:style style:name="Mgr5" style:family="graphic" style:parent-style-name="standard">
      <style:graphic-properties draw:stroke="none" svg:stroke-width="0.071cm" draw:fill="solid" draw:fill-color="#d24726" draw:textarea-vertical-align="top" draw:auto-grow-height="false" fo:min-height="0cm" fo:min-width="0cm" fo:padding-top="0.125cm" fo:padding-bottom="0.125cm" fo:padding-left="0.25cm" fo:padding-right="0.25cm" fo:wrap-option="wrap"/>
    </style:style>
    <style:style style:name="Mpr1" style:family="presentation" style:parent-style-name="Blank_20_Slide-backgroundobjects">
      <style:graphic-properties draw:stroke="none" draw:fill="none" draw:fill-color="#ffffff" draw:auto-grow-height="false" fo:min-height="1.485cm"/>
    </style:style>
    <style:style style:name="Mpr2" style:family="presentation" style:parent-style-name="Blank_20_Slide-backgroundobjects">
      <style:graphic-properties draw:stroke="none" draw:fill="none" draw:fill-color="#ffffff" draw:textarea-vertical-align="bottom" draw:auto-grow-height="false" fo:min-height="1.485cm"/>
    </style:style>
    <style:style style:name="Mpr3" style:family="presentation" style:parent-style-name="Default-backgroundobjects">
      <style:graphic-properties draw:stroke="none" draw:fill="none" draw:fill-color="#ffffff" draw:auto-grow-height="false" fo:min-height="1.27cm"/>
    </style:style>
    <style:style style:name="Mpr4" style:family="presentation" style:parent-style-name="Default-backgroundobjects">
      <style:graphic-properties draw:stroke="none" draw:fill="none" draw:fill-color="#ffffff" draw:textarea-vertical-align="bottom" draw:auto-grow-height="false" fo:min-height="1.27cm"/>
    </style:style>
    <style:style style:name="Mpr5" style:family="presentation" style:parent-style-name="Default_20_1-backgroundobjects">
      <style:graphic-properties draw:stroke="none" draw:fill="none" draw:fill-color="#ffffff" draw:auto-grow-height="false" fo:min-height="1.27cm"/>
    </style:style>
    <style:style style:name="Mpr6" style:family="presentation" style:parent-style-name="Default_20_1-backgroundobjects">
      <style:graphic-properties draw:stroke="none" draw:fill="none" draw:fill-color="#ffffff" draw:textarea-vertical-align="bottom" draw:auto-grow-height="false" fo:min-height="1.27cm"/>
    </style:style>
    <style:style style:name="MP1" style:family="paragraph">
      <style:text-properties fo:font-size="14pt" style:font-size-asian="14pt" style:font-size-complex="14pt"/>
    </style:style>
    <style:style style:name="MP2" style:family="paragraph">
      <loext:graphic-properties draw:fill="none" draw:fill-color="#ffffff"/>
      <style:text-properties fo:font-size="14pt" style:font-size-asian="14pt" style:font-size-complex="14pt"/>
    </style:style>
    <style:style style:name="MP3" style:family="paragraph">
      <style:paragraph-properties fo:text-align="end"/>
      <style:text-properties fo:font-size="14pt" style:font-size-asian="14pt" style:font-size-complex="14pt"/>
    </style:style>
    <style:style style:name="MP4" style:family="paragraph">
      <loext:graphic-properties draw:fill="none" draw:fill-color="#ffffff"/>
      <style:paragraph-properties fo:text-align="end"/>
      <style:text-properties fo:font-size="14pt" style:font-size-asian="14pt" style:font-size-complex="14pt"/>
    </style:style>
    <style:style style:name="MP5" style:family="paragraph">
      <loext:graphic-properties draw:fill="solid" draw:fill-color="#f5f5f5"/>
      <style:paragraph-properties fo:text-align="start"/>
      <style:text-properties fo:font-size="18pt"/>
    </style:style>
    <style:style style:name="MP6" style:family="paragraph">
      <loext:graphic-properties draw:fill="none"/>
      <style:paragraph-properties fo:text-align="start"/>
      <style:text-properties fo:font-size="18pt"/>
    </style:style>
    <style:style style:name="MP7" style:family="paragraph">
      <loext:graphic-properties draw:fill="solid" draw:fill-color="#d24726"/>
      <style:paragraph-properties fo:text-align="start"/>
      <style:text-properties fo:font-size="18pt"/>
    </style:style>
    <style:style style:name="MT1" style:family="text">
      <style:text-properties fo:font-size="14pt" style:font-size-asian="14pt" style:font-size-complex="14pt"/>
    </style:style>
    <text:list-style style:name="ML1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2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</office:automatic-styles>
  <office:master-styles>
    <draw:layer-set>
      <draw:layer draw:name="layout"/>
      <draw:layer draw:name="background"/>
      <draw:layer draw:name="backgroundobjects"/>
      <draw:layer draw:name="controls"/>
      <draw:layer draw:name="measurelines"/>
    </draw:layer-set>
    <style:handout-master presentation:presentation-page-layout-name="AL0T26" style:page-layout-name="PM0" draw:style-name="Mdp2">
      <draw:frame draw:style-name="Mgr1" draw:text-style-name="MP2" draw:layer="backgroundobjects" svg:width="9.113cm" svg:height="1.484cm" svg:x="0cm" svg:y="0cm" presentation:class="header">
        <draw:text-box>
          <text:p text:style-name="MP1">
            <text:span text:style-name="MT1">
              <presentation:header/>
            </text:span>
          </text:p>
        </draw:text-box>
      </draw:frame>
      <draw:frame draw:style-name="Mgr1" draw:text-style-name="MP4" draw:layer="backgroundobjects" svg:width="9.113cm" svg:height="1.484cm" svg:x="11.886cm" svg:y="0cm" presentation:class="date-time">
        <draw:text-box>
          <text:p text:style-name="MP3">
            <text:span text:style-name="MT1">
              <presentation:date-time/>
            </text:span>
          </text:p>
        </draw:text-box>
      </draw:frame>
      <draw:frame draw:style-name="Mgr2" draw:text-style-name="MP2" draw:layer="backgroundobjects" svg:width="9.113cm" svg:height="1.484cm" svg:x="0cm" svg:y="28.215cm" presentation:class="footer">
        <draw:text-box>
          <text:p text:style-name="MP1">
            <text:span text:style-name="MT1">
              <presentation:footer/>
            </text:span>
          </text:p>
        </draw:text-box>
      </draw:frame>
      <draw:frame draw:style-name="Mgr2" draw:text-style-name="MP4" draw:layer="backgroundobjects" svg:width="9.113cm" svg:height="1.484cm" svg:x="11.886cm" svg:y="28.215cm" presentation:class="page-number">
        <draw:text-box>
          <text:p text:style-name="MP3">
            <text:span text:style-name="MT1">
              <text:page-number>&lt;number&gt;</text:page-number>
            </text:span>
          </text:p>
        </draw:text-box>
      </draw:frame>
      <draw:page-thumbnail draw:layer="backgroundobjects" svg:width="8.999cm" svg:height="5.061cm" svg:x="1cm" svg:y="3.742cm"/>
      <draw:page-thumbnail draw:layer="backgroundobjects" svg:width="8.999cm" svg:height="5.061cm" svg:x="1cm" svg:y="12.318cm"/>
      <draw:page-thumbnail draw:layer="backgroundobjects" svg:width="8.999cm" svg:height="5.061cm" svg:x="1cm" svg:y="20.894cm"/>
      <draw:page-thumbnail draw:layer="backgroundobjects" svg:width="8.999cm" svg:height="5.061cm" svg:x="11cm" svg:y="3.742cm"/>
      <draw:page-thumbnail draw:layer="backgroundobjects" svg:width="8.999cm" svg:height="5.061cm" svg:x="11cm" svg:y="12.318cm"/>
      <draw:page-thumbnail draw:layer="backgroundobjects" svg:width="8.999cm" svg:height="5.061cm" svg:x="11cm" svg:y="20.894cm"/>
    </style:handout-master>
    <style:master-page style:name="Blank_20_Slide" style:display-name="Blank Slide" style:page-layout-name="PM1" draw:style-name="Mdp1">
      <draw:custom-shape draw:name="CustomShape 1" draw:style-name="Mgr3" draw:text-style-name="MP5" draw:layer="backgroundobjects" svg:width="32.451cm" svg:height="17.588cm" svg:x="0.711cm" svg:y="0.737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line draw:name="Line 2" draw:style-name="Mgr4" draw:text-style-name="MP6" draw:layer="backgroundobjects" svg:x1="1.678cm" svg:y1="3.323cm" svg:x2="32.187cm" svg:y2="3.324cm">
        <text:p/>
      </draw:line>
      <draw:custom-shape draw:name="CustomShape 3" draw:style-name="Mgr5" draw:text-style-name="MP7" draw:layer="backgroundobjects" svg:width="32.448cm" svg:height="17.588cm" svg:x="0.708cm" svg:y="0.73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presentation:style-name="Blank_20_Slide-title" draw:layer="backgroundobjects" svg:width="30.479cm" svg:height="3.18cm" svg:x="1.693cm" svg:y="0.76cm" presentation:class="title" presentation:placeholder="true">
        <draw:text-box/>
      </draw:frame>
      <draw:frame presentation:style-name="Blank_20_Slide-outline1" draw:layer="backgroundobjects" svg:width="30.479cm" svg:height="11.048cm" svg:x="1.693cm" svg:y="4.457cm" presentation:class="outline" presentation:placeholder="true">
        <draw:text-box/>
      </draw:frame>
      <presentation:notes style:page-layout-name="PM2">
        <draw:page-thumbnail presentation:style-name="Blank_20_Slide-title" draw:layer="backgroundobjects" svg:width="19.798cm" svg:height="11.136cm" svg:x="0.6cm" svg:y="2.257cm" presentation:class="page"/>
        <draw:frame presentation:style-name="Blank_20_Slide-notes" draw:layer="backgroundobjects" svg:width="16.799cm" svg:height="13.364cm" svg:x="2.1cm" svg:y="14.107cm" presentation:class="notes" presentation:placeholder="true">
          <draw:text-box/>
        </draw:frame>
        <draw:frame presentation:style-name="Mpr1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2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2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&lt;number&gt;</text:page-number>
              </text:span>
            </text:p>
          </draw:text-box>
        </draw:frame>
      </presentation:notes>
    </style:master-page>
    <style:master-page style:name="Default" style:page-layout-name="PM1" draw:style-name="Mdp1">
      <draw:custom-shape draw:name="CustomShape 1" draw:style-name="Mgr3" draw:text-style-name="MP5" draw:layer="backgroundobjects" svg:width="32.451cm" svg:height="17.588cm" svg:x="0.711cm" svg:y="0.737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line draw:name="Line 2" draw:style-name="Mgr4" draw:text-style-name="MP6" draw:layer="backgroundobjects" svg:x1="1.678cm" svg:y1="3.323cm" svg:x2="32.187cm" svg:y2="3.324cm">
        <text:p/>
      </draw:line>
      <draw:custom-shape draw:name="CustomShape 3" draw:style-name="Mgr3" draw:text-style-name="MP5" draw:layer="backgroundobjects" svg:width="32.451cm" svg:height="17.588cm" svg:x="0.711cm" svg:y="0.737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line draw:name="Line 4" draw:style-name="Mgr4" draw:text-style-name="MP6" draw:layer="backgroundobjects" svg:x1="1.678cm" svg:y1="3.323cm" svg:x2="32.187cm" svg:y2="3.324cm">
        <text:p/>
      </draw:line>
      <draw:frame presentation:style-name="Default-title" draw:layer="backgroundobjects" svg:width="30.479cm" svg:height="3.18cm" svg:x="1.693cm" svg:y="0.76cm" presentation:class="title" presentation:placeholder="true">
        <draw:text-box/>
      </draw:frame>
      <draw:frame presentation:style-name="Default-outline1" draw:layer="backgroundobjects" svg:width="30.479cm" svg:height="11.048cm" svg:x="1.693cm" svg:y="4.457cm" presentation:class="outline" presentation:placeholder="true">
        <draw:text-box/>
      </draw:frame>
      <presentation:notes style:page-layout-name="PM2">
        <draw:page-thumbnail presentation:style-name="Default-title" draw:layer="backgroundobjects" svg:width="16.932cm" svg:height="9.524cm" svg:x="1.058cm" svg:y="1.93cm" presentation:class="page"/>
        <draw:frame presentation:style-name="Default-notes" draw:layer="backgroundobjects" svg:width="15.239cm" svg:height="11.429cm" svg:x="1.905cm" svg:y="12.065cm" presentation:class="notes" presentation:placeholder="true">
          <draw:text-box/>
        </draw:frame>
        <draw:frame presentation:style-name="Mpr3" draw:text-style-name="MP2" draw:layer="backgroundobjects" svg:width="8.266cm" svg:height="1.269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" draw:text-style-name="MP4" draw:layer="backgroundobjects" svg:width="8.266cm" svg:height="1.269cm" svg:x="10.783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4" draw:text-style-name="MP2" draw:layer="backgroundobjects" svg:width="8.266cm" svg:height="1.269cm" svg:x="0cm" svg:y="24.13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4" draw:text-style-name="MP4" draw:layer="backgroundobjects" svg:width="8.266cm" svg:height="1.269cm" svg:x="10.783cm" svg:y="24.13cm" presentation:class="page-number">
          <draw:text-box>
            <text:p text:style-name="MP3">
              <text:span text:style-name="MT1">
                <text:page-number>&lt;number&gt;</text:page-number>
              </text:span>
            </text:p>
          </draw:text-box>
        </draw:frame>
      </presentation:notes>
    </style:master-page>
    <style:master-page style:name="Default_20_1" style:display-name="Default 1" style:page-layout-name="PM1" draw:style-name="Mdp1">
      <draw:custom-shape draw:name="CustomShape 1" draw:style-name="Mgr3" draw:text-style-name="MP5" draw:layer="backgroundobjects" svg:width="32.451cm" svg:height="17.588cm" svg:x="0.711cm" svg:y="0.737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line draw:name="Line 2" draw:style-name="Mgr4" draw:text-style-name="MP6" draw:layer="backgroundobjects" svg:x1="1.678cm" svg:y1="3.323cm" svg:x2="32.187cm" svg:y2="3.324cm">
        <text:p/>
      </draw:line>
      <draw:custom-shape draw:name="CustomShape 3" draw:style-name="Mgr3" draw:text-style-name="MP5" draw:layer="backgroundobjects" svg:width="32.451cm" svg:height="17.588cm" svg:x="0.708cm" svg:y="0.73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custom-shape draw:name="CustomShape 4" draw:style-name="Mgr5" draw:text-style-name="MP7" draw:layer="backgroundobjects" svg:width="32.448cm" svg:height="5.755cm" svg:x="0.708cm" svg:y="0.73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presentation:style-name="Default_20_1-title" draw:layer="backgroundobjects" svg:width="30.479cm" svg:height="3.18cm" svg:x="1.693cm" svg:y="0.76cm" presentation:class="title" presentation:placeholder="true">
        <draw:text-box/>
      </draw:frame>
      <draw:frame presentation:style-name="Default_20_1-outline1" draw:layer="backgroundobjects" svg:width="30.479cm" svg:height="11.048cm" svg:x="1.693cm" svg:y="4.457cm" presentation:class="outline" presentation:placeholder="true">
        <draw:text-box/>
      </draw:frame>
      <presentation:notes style:page-layout-name="PM2">
        <draw:page-thumbnail presentation:style-name="Default_20_1-title" draw:layer="backgroundobjects" svg:width="16.932cm" svg:height="9.524cm" svg:x="1.058cm" svg:y="1.93cm" presentation:class="page"/>
        <draw:frame presentation:style-name="Default_20_1-notes" draw:layer="backgroundobjects" svg:width="15.239cm" svg:height="11.429cm" svg:x="1.905cm" svg:y="12.065cm" presentation:class="notes" presentation:placeholder="true">
          <draw:text-box/>
        </draw:frame>
        <draw:frame presentation:style-name="Mpr5" draw:text-style-name="MP2" draw:layer="backgroundobjects" svg:width="8.266cm" svg:height="1.269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5" draw:text-style-name="MP4" draw:layer="backgroundobjects" svg:width="8.266cm" svg:height="1.269cm" svg:x="10.783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6" draw:text-style-name="MP2" draw:layer="backgroundobjects" svg:width="8.266cm" svg:height="1.269cm" svg:x="0cm" svg:y="24.13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6" draw:text-style-name="MP4" draw:layer="backgroundobjects" svg:width="8.266cm" svg:height="1.269cm" svg:x="10.783cm" svg:y="24.13cm" presentation:class="page-number">
          <draw:text-box>
            <text:p text:style-name="MP3">
              <text:span text:style-name="MT1">
                <text:page-number>&lt;number&gt;</text:page-number>
              </text:span>
            </text:p>
          </draw:text-box>
        </draw:frame>
      </presentation:notes>
    </style:master-page>
  </office:master-styles>
</office:document-styles>
</file>